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257" r:id="rId2"/>
    <p:sldId id="385" r:id="rId3"/>
    <p:sldId id="386" r:id="rId4"/>
    <p:sldId id="387" r:id="rId5"/>
    <p:sldId id="388" r:id="rId6"/>
    <p:sldId id="389"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3300"/>
    <a:srgbClr val="FF33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128D9-991E-4B27-B52B-DD6A005E92E2}" type="datetimeFigureOut">
              <a:rPr lang="es-UY" smtClean="0"/>
              <a:pPr/>
              <a:t>16/04/2015</a:t>
            </a:fld>
            <a:endParaRPr lang="es-UY"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69E77-1178-49C0-B9EA-046C642EE071}" type="slidenum">
              <a:rPr lang="es-UY" smtClean="0"/>
              <a:pPr/>
              <a:t>‹Nº›</a:t>
            </a:fld>
            <a:endParaRPr lang="es-UY"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0569E77-1178-49C0-B9EA-046C642EE071}" type="slidenum">
              <a:rPr lang="es-UY" smtClean="0"/>
              <a:pPr/>
              <a:t>1</a:t>
            </a:fld>
            <a:endParaRPr lang="es-UY"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Marcador de imagen de diapositiva"/>
          <p:cNvSpPr>
            <a:spLocks noGrp="1" noRot="1" noChangeAspect="1" noTextEdit="1"/>
          </p:cNvSpPr>
          <p:nvPr>
            <p:ph type="sldImg"/>
          </p:nvPr>
        </p:nvSpPr>
        <p:spPr>
          <a:ln/>
        </p:spPr>
      </p:sp>
      <p:sp>
        <p:nvSpPr>
          <p:cNvPr id="124931" name="2 Marcador de notas"/>
          <p:cNvSpPr>
            <a:spLocks noGrp="1"/>
          </p:cNvSpPr>
          <p:nvPr>
            <p:ph type="body" idx="1"/>
          </p:nvPr>
        </p:nvSpPr>
        <p:spPr>
          <a:noFill/>
          <a:ln/>
        </p:spPr>
        <p:txBody>
          <a:bodyPr/>
          <a:lstStyle/>
          <a:p>
            <a:endParaRPr lang="es-MX" smtClean="0"/>
          </a:p>
        </p:txBody>
      </p:sp>
      <p:sp>
        <p:nvSpPr>
          <p:cNvPr id="124932" name="3 Marcador de número de diapositiva"/>
          <p:cNvSpPr>
            <a:spLocks noGrp="1"/>
          </p:cNvSpPr>
          <p:nvPr>
            <p:ph type="sldNum" sz="quarter" idx="5"/>
          </p:nvPr>
        </p:nvSpPr>
        <p:spPr>
          <a:noFill/>
        </p:spPr>
        <p:txBody>
          <a:bodyPr/>
          <a:lstStyle/>
          <a:p>
            <a:fld id="{C8430C92-0A07-4FAE-954E-2579F611A663}" type="slidenum">
              <a:rPr lang="es-ES" smtClean="0"/>
              <a:pPr/>
              <a:t>10</a:t>
            </a:fld>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Marcador de imagen de diapositiva"/>
          <p:cNvSpPr>
            <a:spLocks noGrp="1" noRot="1" noChangeAspect="1" noTextEdit="1"/>
          </p:cNvSpPr>
          <p:nvPr>
            <p:ph type="sldImg"/>
          </p:nvPr>
        </p:nvSpPr>
        <p:spPr>
          <a:ln/>
        </p:spPr>
      </p:sp>
      <p:sp>
        <p:nvSpPr>
          <p:cNvPr id="125955" name="2 Marcador de notas"/>
          <p:cNvSpPr>
            <a:spLocks noGrp="1"/>
          </p:cNvSpPr>
          <p:nvPr>
            <p:ph type="body" idx="1"/>
          </p:nvPr>
        </p:nvSpPr>
        <p:spPr>
          <a:noFill/>
          <a:ln/>
        </p:spPr>
        <p:txBody>
          <a:bodyPr/>
          <a:lstStyle/>
          <a:p>
            <a:endParaRPr lang="es-MX" smtClean="0"/>
          </a:p>
        </p:txBody>
      </p:sp>
      <p:sp>
        <p:nvSpPr>
          <p:cNvPr id="125956" name="3 Marcador de número de diapositiva"/>
          <p:cNvSpPr>
            <a:spLocks noGrp="1"/>
          </p:cNvSpPr>
          <p:nvPr>
            <p:ph type="sldNum" sz="quarter" idx="5"/>
          </p:nvPr>
        </p:nvSpPr>
        <p:spPr>
          <a:noFill/>
        </p:spPr>
        <p:txBody>
          <a:bodyPr/>
          <a:lstStyle/>
          <a:p>
            <a:fld id="{7555010D-E3D1-4AD0-94A2-F62B71DB9AB9}" type="slidenum">
              <a:rPr lang="es-ES" smtClean="0"/>
              <a:pPr/>
              <a:t>11</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Marcador de imagen de diapositiva"/>
          <p:cNvSpPr>
            <a:spLocks noGrp="1" noRot="1" noChangeAspect="1" noTextEdit="1"/>
          </p:cNvSpPr>
          <p:nvPr>
            <p:ph type="sldImg"/>
          </p:nvPr>
        </p:nvSpPr>
        <p:spPr>
          <a:ln/>
        </p:spPr>
      </p:sp>
      <p:sp>
        <p:nvSpPr>
          <p:cNvPr id="126979" name="2 Marcador de notas"/>
          <p:cNvSpPr>
            <a:spLocks noGrp="1"/>
          </p:cNvSpPr>
          <p:nvPr>
            <p:ph type="body" idx="1"/>
          </p:nvPr>
        </p:nvSpPr>
        <p:spPr>
          <a:noFill/>
          <a:ln/>
        </p:spPr>
        <p:txBody>
          <a:bodyPr/>
          <a:lstStyle/>
          <a:p>
            <a:endParaRPr lang="es-MX" smtClean="0"/>
          </a:p>
        </p:txBody>
      </p:sp>
      <p:sp>
        <p:nvSpPr>
          <p:cNvPr id="126980" name="3 Marcador de número de diapositiva"/>
          <p:cNvSpPr>
            <a:spLocks noGrp="1"/>
          </p:cNvSpPr>
          <p:nvPr>
            <p:ph type="sldNum" sz="quarter" idx="5"/>
          </p:nvPr>
        </p:nvSpPr>
        <p:spPr>
          <a:noFill/>
        </p:spPr>
        <p:txBody>
          <a:bodyPr/>
          <a:lstStyle/>
          <a:p>
            <a:fld id="{D71E220F-A272-4C0B-9AA3-DBE968B247C0}" type="slidenum">
              <a:rPr lang="es-ES" smtClean="0"/>
              <a:pPr/>
              <a:t>12</a:t>
            </a:fld>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Marcador de imagen de diapositiva"/>
          <p:cNvSpPr>
            <a:spLocks noGrp="1" noRot="1" noChangeAspect="1" noTextEdit="1"/>
          </p:cNvSpPr>
          <p:nvPr>
            <p:ph type="sldImg"/>
          </p:nvPr>
        </p:nvSpPr>
        <p:spPr>
          <a:ln/>
        </p:spPr>
      </p:sp>
      <p:sp>
        <p:nvSpPr>
          <p:cNvPr id="128003" name="2 Marcador de notas"/>
          <p:cNvSpPr>
            <a:spLocks noGrp="1"/>
          </p:cNvSpPr>
          <p:nvPr>
            <p:ph type="body" idx="1"/>
          </p:nvPr>
        </p:nvSpPr>
        <p:spPr>
          <a:noFill/>
          <a:ln/>
        </p:spPr>
        <p:txBody>
          <a:bodyPr/>
          <a:lstStyle/>
          <a:p>
            <a:endParaRPr lang="es-MX" smtClean="0"/>
          </a:p>
        </p:txBody>
      </p:sp>
      <p:sp>
        <p:nvSpPr>
          <p:cNvPr id="128004" name="3 Marcador de número de diapositiva"/>
          <p:cNvSpPr>
            <a:spLocks noGrp="1"/>
          </p:cNvSpPr>
          <p:nvPr>
            <p:ph type="sldNum" sz="quarter" idx="5"/>
          </p:nvPr>
        </p:nvSpPr>
        <p:spPr>
          <a:noFill/>
        </p:spPr>
        <p:txBody>
          <a:bodyPr/>
          <a:lstStyle/>
          <a:p>
            <a:fld id="{39E1DB07-94A8-4DA5-92C4-F48646DFB82D}" type="slidenum">
              <a:rPr lang="es-ES" smtClean="0"/>
              <a:pPr/>
              <a:t>13</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Marcador de imagen de diapositiva"/>
          <p:cNvSpPr>
            <a:spLocks noGrp="1" noRot="1" noChangeAspect="1" noTextEdit="1"/>
          </p:cNvSpPr>
          <p:nvPr>
            <p:ph type="sldImg"/>
          </p:nvPr>
        </p:nvSpPr>
        <p:spPr>
          <a:ln/>
        </p:spPr>
      </p:sp>
      <p:sp>
        <p:nvSpPr>
          <p:cNvPr id="129027" name="2 Marcador de notas"/>
          <p:cNvSpPr>
            <a:spLocks noGrp="1"/>
          </p:cNvSpPr>
          <p:nvPr>
            <p:ph type="body" idx="1"/>
          </p:nvPr>
        </p:nvSpPr>
        <p:spPr>
          <a:noFill/>
          <a:ln/>
        </p:spPr>
        <p:txBody>
          <a:bodyPr/>
          <a:lstStyle/>
          <a:p>
            <a:endParaRPr lang="es-MX" smtClean="0"/>
          </a:p>
        </p:txBody>
      </p:sp>
      <p:sp>
        <p:nvSpPr>
          <p:cNvPr id="129028" name="3 Marcador de número de diapositiva"/>
          <p:cNvSpPr>
            <a:spLocks noGrp="1"/>
          </p:cNvSpPr>
          <p:nvPr>
            <p:ph type="sldNum" sz="quarter" idx="5"/>
          </p:nvPr>
        </p:nvSpPr>
        <p:spPr>
          <a:noFill/>
        </p:spPr>
        <p:txBody>
          <a:bodyPr/>
          <a:lstStyle/>
          <a:p>
            <a:fld id="{A9D8EC69-A9AE-43F3-9262-8E1AECFCB067}" type="slidenum">
              <a:rPr lang="es-ES" smtClean="0"/>
              <a:pPr/>
              <a:t>14</a:t>
            </a:fld>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Marcador de imagen de diapositiva"/>
          <p:cNvSpPr>
            <a:spLocks noGrp="1" noRot="1" noChangeAspect="1" noTextEdit="1"/>
          </p:cNvSpPr>
          <p:nvPr>
            <p:ph type="sldImg"/>
          </p:nvPr>
        </p:nvSpPr>
        <p:spPr>
          <a:ln/>
        </p:spPr>
      </p:sp>
      <p:sp>
        <p:nvSpPr>
          <p:cNvPr id="130051" name="2 Marcador de notas"/>
          <p:cNvSpPr>
            <a:spLocks noGrp="1"/>
          </p:cNvSpPr>
          <p:nvPr>
            <p:ph type="body" idx="1"/>
          </p:nvPr>
        </p:nvSpPr>
        <p:spPr>
          <a:noFill/>
          <a:ln/>
        </p:spPr>
        <p:txBody>
          <a:bodyPr/>
          <a:lstStyle/>
          <a:p>
            <a:endParaRPr lang="es-MX" smtClean="0"/>
          </a:p>
        </p:txBody>
      </p:sp>
      <p:sp>
        <p:nvSpPr>
          <p:cNvPr id="130052" name="3 Marcador de número de diapositiva"/>
          <p:cNvSpPr>
            <a:spLocks noGrp="1"/>
          </p:cNvSpPr>
          <p:nvPr>
            <p:ph type="sldNum" sz="quarter" idx="5"/>
          </p:nvPr>
        </p:nvSpPr>
        <p:spPr>
          <a:noFill/>
        </p:spPr>
        <p:txBody>
          <a:bodyPr/>
          <a:lstStyle/>
          <a:p>
            <a:fld id="{7DBBD29D-DC97-4EC5-A61C-1CC3735DAA2D}" type="slidenum">
              <a:rPr lang="es-ES" smtClean="0"/>
              <a:pPr/>
              <a:t>15</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Marcador de imagen de diapositiva"/>
          <p:cNvSpPr>
            <a:spLocks noGrp="1" noRot="1" noChangeAspect="1" noTextEdit="1"/>
          </p:cNvSpPr>
          <p:nvPr>
            <p:ph type="sldImg"/>
          </p:nvPr>
        </p:nvSpPr>
        <p:spPr>
          <a:ln/>
        </p:spPr>
      </p:sp>
      <p:sp>
        <p:nvSpPr>
          <p:cNvPr id="131075" name="2 Marcador de notas"/>
          <p:cNvSpPr>
            <a:spLocks noGrp="1"/>
          </p:cNvSpPr>
          <p:nvPr>
            <p:ph type="body" idx="1"/>
          </p:nvPr>
        </p:nvSpPr>
        <p:spPr>
          <a:noFill/>
          <a:ln/>
        </p:spPr>
        <p:txBody>
          <a:bodyPr/>
          <a:lstStyle/>
          <a:p>
            <a:endParaRPr lang="es-MX" smtClean="0"/>
          </a:p>
        </p:txBody>
      </p:sp>
      <p:sp>
        <p:nvSpPr>
          <p:cNvPr id="131076" name="3 Marcador de número de diapositiva"/>
          <p:cNvSpPr>
            <a:spLocks noGrp="1"/>
          </p:cNvSpPr>
          <p:nvPr>
            <p:ph type="sldNum" sz="quarter" idx="5"/>
          </p:nvPr>
        </p:nvSpPr>
        <p:spPr>
          <a:noFill/>
        </p:spPr>
        <p:txBody>
          <a:bodyPr/>
          <a:lstStyle/>
          <a:p>
            <a:fld id="{B2AADBD1-B81A-43DB-B993-A150A0549AD1}" type="slidenum">
              <a:rPr lang="es-ES" smtClean="0"/>
              <a:pPr/>
              <a:t>16</a:t>
            </a:fld>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Marcador de imagen de diapositiva"/>
          <p:cNvSpPr>
            <a:spLocks noGrp="1" noRot="1" noChangeAspect="1" noTextEdit="1"/>
          </p:cNvSpPr>
          <p:nvPr>
            <p:ph type="sldImg"/>
          </p:nvPr>
        </p:nvSpPr>
        <p:spPr>
          <a:ln/>
        </p:spPr>
      </p:sp>
      <p:sp>
        <p:nvSpPr>
          <p:cNvPr id="132099" name="2 Marcador de notas"/>
          <p:cNvSpPr>
            <a:spLocks noGrp="1"/>
          </p:cNvSpPr>
          <p:nvPr>
            <p:ph type="body" idx="1"/>
          </p:nvPr>
        </p:nvSpPr>
        <p:spPr>
          <a:noFill/>
          <a:ln/>
        </p:spPr>
        <p:txBody>
          <a:bodyPr/>
          <a:lstStyle/>
          <a:p>
            <a:endParaRPr lang="es-MX" smtClean="0"/>
          </a:p>
        </p:txBody>
      </p:sp>
      <p:sp>
        <p:nvSpPr>
          <p:cNvPr id="132100" name="3 Marcador de número de diapositiva"/>
          <p:cNvSpPr>
            <a:spLocks noGrp="1"/>
          </p:cNvSpPr>
          <p:nvPr>
            <p:ph type="sldNum" sz="quarter" idx="5"/>
          </p:nvPr>
        </p:nvSpPr>
        <p:spPr>
          <a:noFill/>
        </p:spPr>
        <p:txBody>
          <a:bodyPr/>
          <a:lstStyle/>
          <a:p>
            <a:fld id="{D7DBCEBD-6F61-48CA-8078-30C200C55991}" type="slidenum">
              <a:rPr lang="es-ES" smtClean="0"/>
              <a:pPr/>
              <a:t>17</a:t>
            </a:fld>
            <a:endParaRPr lang="es-E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Marcador de imagen de diapositiva"/>
          <p:cNvSpPr>
            <a:spLocks noGrp="1" noRot="1" noChangeAspect="1" noTextEdit="1"/>
          </p:cNvSpPr>
          <p:nvPr>
            <p:ph type="sldImg"/>
          </p:nvPr>
        </p:nvSpPr>
        <p:spPr>
          <a:ln/>
        </p:spPr>
      </p:sp>
      <p:sp>
        <p:nvSpPr>
          <p:cNvPr id="133123" name="2 Marcador de notas"/>
          <p:cNvSpPr>
            <a:spLocks noGrp="1"/>
          </p:cNvSpPr>
          <p:nvPr>
            <p:ph type="body" idx="1"/>
          </p:nvPr>
        </p:nvSpPr>
        <p:spPr>
          <a:noFill/>
          <a:ln/>
        </p:spPr>
        <p:txBody>
          <a:bodyPr/>
          <a:lstStyle/>
          <a:p>
            <a:endParaRPr lang="es-MX" smtClean="0"/>
          </a:p>
        </p:txBody>
      </p:sp>
      <p:sp>
        <p:nvSpPr>
          <p:cNvPr id="133124" name="3 Marcador de número de diapositiva"/>
          <p:cNvSpPr>
            <a:spLocks noGrp="1"/>
          </p:cNvSpPr>
          <p:nvPr>
            <p:ph type="sldNum" sz="quarter" idx="5"/>
          </p:nvPr>
        </p:nvSpPr>
        <p:spPr>
          <a:noFill/>
        </p:spPr>
        <p:txBody>
          <a:bodyPr/>
          <a:lstStyle/>
          <a:p>
            <a:fld id="{E8E398DC-CA23-4B8A-B799-6E0128FB7B22}" type="slidenum">
              <a:rPr lang="es-ES" smtClean="0"/>
              <a:pPr/>
              <a:t>18</a:t>
            </a:fld>
            <a:endParaRPr lang="es-E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Marcador de imagen de diapositiva"/>
          <p:cNvSpPr>
            <a:spLocks noGrp="1" noRot="1" noChangeAspect="1" noTextEdit="1"/>
          </p:cNvSpPr>
          <p:nvPr>
            <p:ph type="sldImg"/>
          </p:nvPr>
        </p:nvSpPr>
        <p:spPr>
          <a:ln/>
        </p:spPr>
      </p:sp>
      <p:sp>
        <p:nvSpPr>
          <p:cNvPr id="134147" name="2 Marcador de notas"/>
          <p:cNvSpPr>
            <a:spLocks noGrp="1"/>
          </p:cNvSpPr>
          <p:nvPr>
            <p:ph type="body" idx="1"/>
          </p:nvPr>
        </p:nvSpPr>
        <p:spPr>
          <a:noFill/>
          <a:ln/>
        </p:spPr>
        <p:txBody>
          <a:bodyPr/>
          <a:lstStyle/>
          <a:p>
            <a:endParaRPr lang="es-MX" smtClean="0"/>
          </a:p>
        </p:txBody>
      </p:sp>
      <p:sp>
        <p:nvSpPr>
          <p:cNvPr id="134148" name="3 Marcador de número de diapositiva"/>
          <p:cNvSpPr>
            <a:spLocks noGrp="1"/>
          </p:cNvSpPr>
          <p:nvPr>
            <p:ph type="sldNum" sz="quarter" idx="5"/>
          </p:nvPr>
        </p:nvSpPr>
        <p:spPr>
          <a:noFill/>
        </p:spPr>
        <p:txBody>
          <a:bodyPr/>
          <a:lstStyle/>
          <a:p>
            <a:fld id="{92AB3B9A-3F1B-48FF-BDEF-24F34574C554}" type="slidenum">
              <a:rPr lang="es-ES" smtClean="0"/>
              <a:pPr/>
              <a:t>19</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Marcador de imagen de diapositiva"/>
          <p:cNvSpPr>
            <a:spLocks noGrp="1" noRot="1" noChangeAspect="1" noTextEdit="1"/>
          </p:cNvSpPr>
          <p:nvPr>
            <p:ph type="sldImg"/>
          </p:nvPr>
        </p:nvSpPr>
        <p:spPr>
          <a:ln/>
        </p:spPr>
      </p:sp>
      <p:sp>
        <p:nvSpPr>
          <p:cNvPr id="113667" name="2 Marcador de notas"/>
          <p:cNvSpPr>
            <a:spLocks noGrp="1"/>
          </p:cNvSpPr>
          <p:nvPr>
            <p:ph type="body" idx="1"/>
          </p:nvPr>
        </p:nvSpPr>
        <p:spPr>
          <a:noFill/>
          <a:ln/>
        </p:spPr>
        <p:txBody>
          <a:bodyPr/>
          <a:lstStyle/>
          <a:p>
            <a:endParaRPr lang="es-MX" smtClean="0"/>
          </a:p>
        </p:txBody>
      </p:sp>
      <p:sp>
        <p:nvSpPr>
          <p:cNvPr id="113668" name="3 Marcador de número de diapositiva"/>
          <p:cNvSpPr>
            <a:spLocks noGrp="1"/>
          </p:cNvSpPr>
          <p:nvPr>
            <p:ph type="sldNum" sz="quarter" idx="5"/>
          </p:nvPr>
        </p:nvSpPr>
        <p:spPr>
          <a:noFill/>
        </p:spPr>
        <p:txBody>
          <a:bodyPr/>
          <a:lstStyle/>
          <a:p>
            <a:fld id="{39F871DE-0E72-42A6-B27B-1D80023F539C}" type="slidenum">
              <a:rPr lang="es-ES"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Marcador de imagen de diapositiva"/>
          <p:cNvSpPr>
            <a:spLocks noGrp="1" noRot="1" noChangeAspect="1" noTextEdit="1"/>
          </p:cNvSpPr>
          <p:nvPr>
            <p:ph type="sldImg"/>
          </p:nvPr>
        </p:nvSpPr>
        <p:spPr>
          <a:ln/>
        </p:spPr>
      </p:sp>
      <p:sp>
        <p:nvSpPr>
          <p:cNvPr id="135171" name="2 Marcador de notas"/>
          <p:cNvSpPr>
            <a:spLocks noGrp="1"/>
          </p:cNvSpPr>
          <p:nvPr>
            <p:ph type="body" idx="1"/>
          </p:nvPr>
        </p:nvSpPr>
        <p:spPr>
          <a:noFill/>
          <a:ln/>
        </p:spPr>
        <p:txBody>
          <a:bodyPr/>
          <a:lstStyle/>
          <a:p>
            <a:endParaRPr lang="es-MX" smtClean="0"/>
          </a:p>
        </p:txBody>
      </p:sp>
      <p:sp>
        <p:nvSpPr>
          <p:cNvPr id="135172" name="3 Marcador de número de diapositiva"/>
          <p:cNvSpPr>
            <a:spLocks noGrp="1"/>
          </p:cNvSpPr>
          <p:nvPr>
            <p:ph type="sldNum" sz="quarter" idx="5"/>
          </p:nvPr>
        </p:nvSpPr>
        <p:spPr>
          <a:noFill/>
        </p:spPr>
        <p:txBody>
          <a:bodyPr/>
          <a:lstStyle/>
          <a:p>
            <a:fld id="{EEE90127-9CF6-48EA-81E7-B129A51F2ADB}" type="slidenum">
              <a:rPr lang="es-ES" smtClean="0"/>
              <a:pPr/>
              <a:t>20</a:t>
            </a:fld>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Marcador de imagen de diapositiva"/>
          <p:cNvSpPr>
            <a:spLocks noGrp="1" noRot="1" noChangeAspect="1" noTextEdit="1"/>
          </p:cNvSpPr>
          <p:nvPr>
            <p:ph type="sldImg"/>
          </p:nvPr>
        </p:nvSpPr>
        <p:spPr>
          <a:ln/>
        </p:spPr>
      </p:sp>
      <p:sp>
        <p:nvSpPr>
          <p:cNvPr id="136195" name="2 Marcador de notas"/>
          <p:cNvSpPr>
            <a:spLocks noGrp="1"/>
          </p:cNvSpPr>
          <p:nvPr>
            <p:ph type="body" idx="1"/>
          </p:nvPr>
        </p:nvSpPr>
        <p:spPr>
          <a:noFill/>
          <a:ln/>
        </p:spPr>
        <p:txBody>
          <a:bodyPr/>
          <a:lstStyle/>
          <a:p>
            <a:endParaRPr lang="es-MX" smtClean="0"/>
          </a:p>
        </p:txBody>
      </p:sp>
      <p:sp>
        <p:nvSpPr>
          <p:cNvPr id="136196" name="3 Marcador de número de diapositiva"/>
          <p:cNvSpPr>
            <a:spLocks noGrp="1"/>
          </p:cNvSpPr>
          <p:nvPr>
            <p:ph type="sldNum" sz="quarter" idx="5"/>
          </p:nvPr>
        </p:nvSpPr>
        <p:spPr>
          <a:noFill/>
        </p:spPr>
        <p:txBody>
          <a:bodyPr/>
          <a:lstStyle/>
          <a:p>
            <a:fld id="{261AFC4F-22EC-419A-8F61-1A95E4B4D6E0}" type="slidenum">
              <a:rPr lang="es-ES" smtClean="0"/>
              <a:pPr/>
              <a:t>21</a:t>
            </a:fld>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Marcador de imagen de diapositiva"/>
          <p:cNvSpPr>
            <a:spLocks noGrp="1" noRot="1" noChangeAspect="1" noTextEdit="1"/>
          </p:cNvSpPr>
          <p:nvPr>
            <p:ph type="sldImg"/>
          </p:nvPr>
        </p:nvSpPr>
        <p:spPr>
          <a:ln/>
        </p:spPr>
      </p:sp>
      <p:sp>
        <p:nvSpPr>
          <p:cNvPr id="137219" name="2 Marcador de notas"/>
          <p:cNvSpPr>
            <a:spLocks noGrp="1"/>
          </p:cNvSpPr>
          <p:nvPr>
            <p:ph type="body" idx="1"/>
          </p:nvPr>
        </p:nvSpPr>
        <p:spPr>
          <a:noFill/>
          <a:ln/>
        </p:spPr>
        <p:txBody>
          <a:bodyPr/>
          <a:lstStyle/>
          <a:p>
            <a:endParaRPr lang="es-MX" smtClean="0"/>
          </a:p>
        </p:txBody>
      </p:sp>
      <p:sp>
        <p:nvSpPr>
          <p:cNvPr id="137220" name="3 Marcador de número de diapositiva"/>
          <p:cNvSpPr>
            <a:spLocks noGrp="1"/>
          </p:cNvSpPr>
          <p:nvPr>
            <p:ph type="sldNum" sz="quarter" idx="5"/>
          </p:nvPr>
        </p:nvSpPr>
        <p:spPr>
          <a:noFill/>
        </p:spPr>
        <p:txBody>
          <a:bodyPr/>
          <a:lstStyle/>
          <a:p>
            <a:fld id="{E93EBA35-B51A-4C37-B7D7-9CD81669B93F}" type="slidenum">
              <a:rPr lang="es-ES" smtClean="0"/>
              <a:pPr/>
              <a:t>22</a:t>
            </a:fld>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Marcador de imagen de diapositiva"/>
          <p:cNvSpPr>
            <a:spLocks noGrp="1" noRot="1" noChangeAspect="1" noTextEdit="1"/>
          </p:cNvSpPr>
          <p:nvPr>
            <p:ph type="sldImg"/>
          </p:nvPr>
        </p:nvSpPr>
        <p:spPr>
          <a:ln/>
        </p:spPr>
      </p:sp>
      <p:sp>
        <p:nvSpPr>
          <p:cNvPr id="138243" name="2 Marcador de notas"/>
          <p:cNvSpPr>
            <a:spLocks noGrp="1"/>
          </p:cNvSpPr>
          <p:nvPr>
            <p:ph type="body" idx="1"/>
          </p:nvPr>
        </p:nvSpPr>
        <p:spPr>
          <a:noFill/>
          <a:ln/>
        </p:spPr>
        <p:txBody>
          <a:bodyPr/>
          <a:lstStyle/>
          <a:p>
            <a:endParaRPr lang="es-MX" smtClean="0"/>
          </a:p>
        </p:txBody>
      </p:sp>
      <p:sp>
        <p:nvSpPr>
          <p:cNvPr id="138244" name="3 Marcador de número de diapositiva"/>
          <p:cNvSpPr>
            <a:spLocks noGrp="1"/>
          </p:cNvSpPr>
          <p:nvPr>
            <p:ph type="sldNum" sz="quarter" idx="5"/>
          </p:nvPr>
        </p:nvSpPr>
        <p:spPr>
          <a:noFill/>
        </p:spPr>
        <p:txBody>
          <a:bodyPr/>
          <a:lstStyle/>
          <a:p>
            <a:fld id="{5F879360-67EA-4AE1-9F0B-5E2BA56813F8}" type="slidenum">
              <a:rPr lang="es-ES" smtClean="0"/>
              <a:pPr/>
              <a:t>23</a:t>
            </a:fld>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Marcador de imagen de diapositiva"/>
          <p:cNvSpPr>
            <a:spLocks noGrp="1" noRot="1" noChangeAspect="1" noTextEdit="1"/>
          </p:cNvSpPr>
          <p:nvPr>
            <p:ph type="sldImg"/>
          </p:nvPr>
        </p:nvSpPr>
        <p:spPr>
          <a:ln/>
        </p:spPr>
      </p:sp>
      <p:sp>
        <p:nvSpPr>
          <p:cNvPr id="139267" name="2 Marcador de notas"/>
          <p:cNvSpPr>
            <a:spLocks noGrp="1"/>
          </p:cNvSpPr>
          <p:nvPr>
            <p:ph type="body" idx="1"/>
          </p:nvPr>
        </p:nvSpPr>
        <p:spPr>
          <a:noFill/>
          <a:ln/>
        </p:spPr>
        <p:txBody>
          <a:bodyPr/>
          <a:lstStyle/>
          <a:p>
            <a:endParaRPr lang="es-MX" smtClean="0"/>
          </a:p>
        </p:txBody>
      </p:sp>
      <p:sp>
        <p:nvSpPr>
          <p:cNvPr id="139268" name="3 Marcador de número de diapositiva"/>
          <p:cNvSpPr>
            <a:spLocks noGrp="1"/>
          </p:cNvSpPr>
          <p:nvPr>
            <p:ph type="sldNum" sz="quarter" idx="5"/>
          </p:nvPr>
        </p:nvSpPr>
        <p:spPr>
          <a:noFill/>
        </p:spPr>
        <p:txBody>
          <a:bodyPr/>
          <a:lstStyle/>
          <a:p>
            <a:fld id="{9541B54B-F0DA-49CC-B73B-9C95F258C32F}" type="slidenum">
              <a:rPr lang="es-ES" smtClean="0"/>
              <a:pPr/>
              <a:t>24</a:t>
            </a:fld>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Marcador de imagen de diapositiva"/>
          <p:cNvSpPr>
            <a:spLocks noGrp="1" noRot="1" noChangeAspect="1" noTextEdit="1"/>
          </p:cNvSpPr>
          <p:nvPr>
            <p:ph type="sldImg"/>
          </p:nvPr>
        </p:nvSpPr>
        <p:spPr>
          <a:ln/>
        </p:spPr>
      </p:sp>
      <p:sp>
        <p:nvSpPr>
          <p:cNvPr id="140291" name="2 Marcador de notas"/>
          <p:cNvSpPr>
            <a:spLocks noGrp="1"/>
          </p:cNvSpPr>
          <p:nvPr>
            <p:ph type="body" idx="1"/>
          </p:nvPr>
        </p:nvSpPr>
        <p:spPr>
          <a:noFill/>
          <a:ln/>
        </p:spPr>
        <p:txBody>
          <a:bodyPr/>
          <a:lstStyle/>
          <a:p>
            <a:endParaRPr lang="es-MX" smtClean="0"/>
          </a:p>
        </p:txBody>
      </p:sp>
      <p:sp>
        <p:nvSpPr>
          <p:cNvPr id="140292" name="3 Marcador de número de diapositiva"/>
          <p:cNvSpPr>
            <a:spLocks noGrp="1"/>
          </p:cNvSpPr>
          <p:nvPr>
            <p:ph type="sldNum" sz="quarter" idx="5"/>
          </p:nvPr>
        </p:nvSpPr>
        <p:spPr>
          <a:noFill/>
        </p:spPr>
        <p:txBody>
          <a:bodyPr/>
          <a:lstStyle/>
          <a:p>
            <a:fld id="{632162E1-9CC9-47C9-9F8B-45912FA6E162}" type="slidenum">
              <a:rPr lang="es-ES" smtClean="0"/>
              <a:pPr/>
              <a:t>25</a:t>
            </a:fld>
            <a:endParaRPr lang="es-E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Marcador de imagen de diapositiva"/>
          <p:cNvSpPr>
            <a:spLocks noGrp="1" noRot="1" noChangeAspect="1" noTextEdit="1"/>
          </p:cNvSpPr>
          <p:nvPr>
            <p:ph type="sldImg"/>
          </p:nvPr>
        </p:nvSpPr>
        <p:spPr>
          <a:ln/>
        </p:spPr>
      </p:sp>
      <p:sp>
        <p:nvSpPr>
          <p:cNvPr id="141315" name="2 Marcador de notas"/>
          <p:cNvSpPr>
            <a:spLocks noGrp="1"/>
          </p:cNvSpPr>
          <p:nvPr>
            <p:ph type="body" idx="1"/>
          </p:nvPr>
        </p:nvSpPr>
        <p:spPr>
          <a:noFill/>
          <a:ln/>
        </p:spPr>
        <p:txBody>
          <a:bodyPr/>
          <a:lstStyle/>
          <a:p>
            <a:endParaRPr lang="es-MX" smtClean="0"/>
          </a:p>
        </p:txBody>
      </p:sp>
      <p:sp>
        <p:nvSpPr>
          <p:cNvPr id="141316" name="3 Marcador de número de diapositiva"/>
          <p:cNvSpPr>
            <a:spLocks noGrp="1"/>
          </p:cNvSpPr>
          <p:nvPr>
            <p:ph type="sldNum" sz="quarter" idx="5"/>
          </p:nvPr>
        </p:nvSpPr>
        <p:spPr>
          <a:noFill/>
        </p:spPr>
        <p:txBody>
          <a:bodyPr/>
          <a:lstStyle/>
          <a:p>
            <a:fld id="{652F32E8-D472-43D5-8638-196429C012A7}" type="slidenum">
              <a:rPr lang="es-ES" smtClean="0"/>
              <a:pPr/>
              <a:t>26</a:t>
            </a:fld>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Marcador de imagen de diapositiva"/>
          <p:cNvSpPr>
            <a:spLocks noGrp="1" noRot="1" noChangeAspect="1" noTextEdit="1"/>
          </p:cNvSpPr>
          <p:nvPr>
            <p:ph type="sldImg"/>
          </p:nvPr>
        </p:nvSpPr>
        <p:spPr>
          <a:ln/>
        </p:spPr>
      </p:sp>
      <p:sp>
        <p:nvSpPr>
          <p:cNvPr id="142339" name="2 Marcador de notas"/>
          <p:cNvSpPr>
            <a:spLocks noGrp="1"/>
          </p:cNvSpPr>
          <p:nvPr>
            <p:ph type="body" idx="1"/>
          </p:nvPr>
        </p:nvSpPr>
        <p:spPr>
          <a:noFill/>
          <a:ln/>
        </p:spPr>
        <p:txBody>
          <a:bodyPr/>
          <a:lstStyle/>
          <a:p>
            <a:endParaRPr lang="es-MX" smtClean="0"/>
          </a:p>
        </p:txBody>
      </p:sp>
      <p:sp>
        <p:nvSpPr>
          <p:cNvPr id="142340" name="3 Marcador de número de diapositiva"/>
          <p:cNvSpPr>
            <a:spLocks noGrp="1"/>
          </p:cNvSpPr>
          <p:nvPr>
            <p:ph type="sldNum" sz="quarter" idx="5"/>
          </p:nvPr>
        </p:nvSpPr>
        <p:spPr>
          <a:noFill/>
        </p:spPr>
        <p:txBody>
          <a:bodyPr/>
          <a:lstStyle/>
          <a:p>
            <a:fld id="{CFDA6C13-650B-4091-9737-A312994ECE21}" type="slidenum">
              <a:rPr lang="es-ES" smtClean="0"/>
              <a:pPr/>
              <a:t>27</a:t>
            </a:fld>
            <a:endParaRPr lang="es-E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Marcador de imagen de diapositiva"/>
          <p:cNvSpPr>
            <a:spLocks noGrp="1" noRot="1" noChangeAspect="1" noTextEdit="1"/>
          </p:cNvSpPr>
          <p:nvPr>
            <p:ph type="sldImg"/>
          </p:nvPr>
        </p:nvSpPr>
        <p:spPr>
          <a:ln/>
        </p:spPr>
      </p:sp>
      <p:sp>
        <p:nvSpPr>
          <p:cNvPr id="143363" name="2 Marcador de notas"/>
          <p:cNvSpPr>
            <a:spLocks noGrp="1"/>
          </p:cNvSpPr>
          <p:nvPr>
            <p:ph type="body" idx="1"/>
          </p:nvPr>
        </p:nvSpPr>
        <p:spPr>
          <a:noFill/>
          <a:ln/>
        </p:spPr>
        <p:txBody>
          <a:bodyPr/>
          <a:lstStyle/>
          <a:p>
            <a:endParaRPr lang="es-MX" smtClean="0"/>
          </a:p>
        </p:txBody>
      </p:sp>
      <p:sp>
        <p:nvSpPr>
          <p:cNvPr id="143364" name="3 Marcador de número de diapositiva"/>
          <p:cNvSpPr>
            <a:spLocks noGrp="1"/>
          </p:cNvSpPr>
          <p:nvPr>
            <p:ph type="sldNum" sz="quarter" idx="5"/>
          </p:nvPr>
        </p:nvSpPr>
        <p:spPr>
          <a:noFill/>
        </p:spPr>
        <p:txBody>
          <a:bodyPr/>
          <a:lstStyle/>
          <a:p>
            <a:fld id="{F49A764E-AA29-45C7-9D3A-BA4C7B309816}" type="slidenum">
              <a:rPr lang="es-ES" smtClean="0"/>
              <a:pPr/>
              <a:t>28</a:t>
            </a:fld>
            <a:endParaRPr lang="es-E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Marcador de imagen de diapositiva"/>
          <p:cNvSpPr>
            <a:spLocks noGrp="1" noRot="1" noChangeAspect="1" noTextEdit="1"/>
          </p:cNvSpPr>
          <p:nvPr>
            <p:ph type="sldImg"/>
          </p:nvPr>
        </p:nvSpPr>
        <p:spPr>
          <a:ln/>
        </p:spPr>
      </p:sp>
      <p:sp>
        <p:nvSpPr>
          <p:cNvPr id="144387" name="2 Marcador de notas"/>
          <p:cNvSpPr>
            <a:spLocks noGrp="1"/>
          </p:cNvSpPr>
          <p:nvPr>
            <p:ph type="body" idx="1"/>
          </p:nvPr>
        </p:nvSpPr>
        <p:spPr>
          <a:noFill/>
          <a:ln/>
        </p:spPr>
        <p:txBody>
          <a:bodyPr/>
          <a:lstStyle/>
          <a:p>
            <a:endParaRPr lang="es-MX" smtClean="0"/>
          </a:p>
        </p:txBody>
      </p:sp>
      <p:sp>
        <p:nvSpPr>
          <p:cNvPr id="144388" name="3 Marcador de número de diapositiva"/>
          <p:cNvSpPr>
            <a:spLocks noGrp="1"/>
          </p:cNvSpPr>
          <p:nvPr>
            <p:ph type="sldNum" sz="quarter" idx="5"/>
          </p:nvPr>
        </p:nvSpPr>
        <p:spPr>
          <a:noFill/>
        </p:spPr>
        <p:txBody>
          <a:bodyPr/>
          <a:lstStyle/>
          <a:p>
            <a:fld id="{2E17222A-5EAD-47BC-BEA2-2EC2BC6B6484}" type="slidenum">
              <a:rPr lang="es-ES" smtClean="0"/>
              <a:pPr/>
              <a:t>29</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Marcador de imagen de diapositiva"/>
          <p:cNvSpPr>
            <a:spLocks noGrp="1" noRot="1" noChangeAspect="1" noTextEdit="1"/>
          </p:cNvSpPr>
          <p:nvPr>
            <p:ph type="sldImg"/>
          </p:nvPr>
        </p:nvSpPr>
        <p:spPr>
          <a:ln/>
        </p:spPr>
      </p:sp>
      <p:sp>
        <p:nvSpPr>
          <p:cNvPr id="117763" name="2 Marcador de notas"/>
          <p:cNvSpPr>
            <a:spLocks noGrp="1"/>
          </p:cNvSpPr>
          <p:nvPr>
            <p:ph type="body" idx="1"/>
          </p:nvPr>
        </p:nvSpPr>
        <p:spPr>
          <a:noFill/>
          <a:ln/>
        </p:spPr>
        <p:txBody>
          <a:bodyPr/>
          <a:lstStyle/>
          <a:p>
            <a:endParaRPr lang="es-MX" smtClean="0"/>
          </a:p>
        </p:txBody>
      </p:sp>
      <p:sp>
        <p:nvSpPr>
          <p:cNvPr id="117764" name="3 Marcador de número de diapositiva"/>
          <p:cNvSpPr>
            <a:spLocks noGrp="1"/>
          </p:cNvSpPr>
          <p:nvPr>
            <p:ph type="sldNum" sz="quarter" idx="5"/>
          </p:nvPr>
        </p:nvSpPr>
        <p:spPr>
          <a:noFill/>
        </p:spPr>
        <p:txBody>
          <a:bodyPr/>
          <a:lstStyle/>
          <a:p>
            <a:fld id="{E64725BF-BA5B-4126-950B-24DE4AD8612C}" type="slidenum">
              <a:rPr lang="es-ES" smtClean="0"/>
              <a:pPr/>
              <a:t>3</a:t>
            </a:fld>
            <a:endParaRPr lang="es-E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Marcador de imagen de diapositiva"/>
          <p:cNvSpPr>
            <a:spLocks noGrp="1" noRot="1" noChangeAspect="1" noTextEdit="1"/>
          </p:cNvSpPr>
          <p:nvPr>
            <p:ph type="sldImg"/>
          </p:nvPr>
        </p:nvSpPr>
        <p:spPr>
          <a:ln/>
        </p:spPr>
      </p:sp>
      <p:sp>
        <p:nvSpPr>
          <p:cNvPr id="145411" name="2 Marcador de notas"/>
          <p:cNvSpPr>
            <a:spLocks noGrp="1"/>
          </p:cNvSpPr>
          <p:nvPr>
            <p:ph type="body" idx="1"/>
          </p:nvPr>
        </p:nvSpPr>
        <p:spPr>
          <a:noFill/>
          <a:ln/>
        </p:spPr>
        <p:txBody>
          <a:bodyPr/>
          <a:lstStyle/>
          <a:p>
            <a:endParaRPr lang="es-MX" smtClean="0"/>
          </a:p>
        </p:txBody>
      </p:sp>
      <p:sp>
        <p:nvSpPr>
          <p:cNvPr id="145412" name="3 Marcador de número de diapositiva"/>
          <p:cNvSpPr>
            <a:spLocks noGrp="1"/>
          </p:cNvSpPr>
          <p:nvPr>
            <p:ph type="sldNum" sz="quarter" idx="5"/>
          </p:nvPr>
        </p:nvSpPr>
        <p:spPr>
          <a:noFill/>
        </p:spPr>
        <p:txBody>
          <a:bodyPr/>
          <a:lstStyle/>
          <a:p>
            <a:fld id="{9FF697A3-9468-4D7B-B172-83AAB980D3E0}" type="slidenum">
              <a:rPr lang="es-ES" smtClean="0"/>
              <a:pPr/>
              <a:t>30</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 Marcador de imagen de diapositiva"/>
          <p:cNvSpPr>
            <a:spLocks noGrp="1" noRot="1" noChangeAspect="1" noTextEdit="1"/>
          </p:cNvSpPr>
          <p:nvPr>
            <p:ph type="sldImg"/>
          </p:nvPr>
        </p:nvSpPr>
        <p:spPr>
          <a:ln/>
        </p:spPr>
      </p:sp>
      <p:sp>
        <p:nvSpPr>
          <p:cNvPr id="118787" name="2 Marcador de notas"/>
          <p:cNvSpPr>
            <a:spLocks noGrp="1"/>
          </p:cNvSpPr>
          <p:nvPr>
            <p:ph type="body" idx="1"/>
          </p:nvPr>
        </p:nvSpPr>
        <p:spPr>
          <a:noFill/>
          <a:ln/>
        </p:spPr>
        <p:txBody>
          <a:bodyPr/>
          <a:lstStyle/>
          <a:p>
            <a:endParaRPr lang="es-MX" smtClean="0"/>
          </a:p>
        </p:txBody>
      </p:sp>
      <p:sp>
        <p:nvSpPr>
          <p:cNvPr id="118788" name="3 Marcador de número de diapositiva"/>
          <p:cNvSpPr>
            <a:spLocks noGrp="1"/>
          </p:cNvSpPr>
          <p:nvPr>
            <p:ph type="sldNum" sz="quarter" idx="5"/>
          </p:nvPr>
        </p:nvSpPr>
        <p:spPr>
          <a:noFill/>
        </p:spPr>
        <p:txBody>
          <a:bodyPr/>
          <a:lstStyle/>
          <a:p>
            <a:fld id="{1A688FC1-8454-4D3C-94FA-62B8DF358599}" type="slidenum">
              <a:rPr lang="es-ES" smtClean="0"/>
              <a:pPr/>
              <a:t>4</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Marcador de imagen de diapositiva"/>
          <p:cNvSpPr>
            <a:spLocks noGrp="1" noRot="1" noChangeAspect="1" noTextEdit="1"/>
          </p:cNvSpPr>
          <p:nvPr>
            <p:ph type="sldImg"/>
          </p:nvPr>
        </p:nvSpPr>
        <p:spPr>
          <a:ln/>
        </p:spPr>
      </p:sp>
      <p:sp>
        <p:nvSpPr>
          <p:cNvPr id="119811" name="2 Marcador de notas"/>
          <p:cNvSpPr>
            <a:spLocks noGrp="1"/>
          </p:cNvSpPr>
          <p:nvPr>
            <p:ph type="body" idx="1"/>
          </p:nvPr>
        </p:nvSpPr>
        <p:spPr>
          <a:noFill/>
          <a:ln/>
        </p:spPr>
        <p:txBody>
          <a:bodyPr/>
          <a:lstStyle/>
          <a:p>
            <a:endParaRPr lang="es-MX" smtClean="0"/>
          </a:p>
        </p:txBody>
      </p:sp>
      <p:sp>
        <p:nvSpPr>
          <p:cNvPr id="119812" name="3 Marcador de número de diapositiva"/>
          <p:cNvSpPr>
            <a:spLocks noGrp="1"/>
          </p:cNvSpPr>
          <p:nvPr>
            <p:ph type="sldNum" sz="quarter" idx="5"/>
          </p:nvPr>
        </p:nvSpPr>
        <p:spPr>
          <a:noFill/>
        </p:spPr>
        <p:txBody>
          <a:bodyPr/>
          <a:lstStyle/>
          <a:p>
            <a:fld id="{CE3C543E-1C2E-4CC7-AB09-1FB23AACDD7E}" type="slidenum">
              <a:rPr lang="es-ES" smtClean="0"/>
              <a:pPr/>
              <a:t>5</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Marcador de imagen de diapositiva"/>
          <p:cNvSpPr>
            <a:spLocks noGrp="1" noRot="1" noChangeAspect="1" noTextEdit="1"/>
          </p:cNvSpPr>
          <p:nvPr>
            <p:ph type="sldImg"/>
          </p:nvPr>
        </p:nvSpPr>
        <p:spPr>
          <a:ln/>
        </p:spPr>
      </p:sp>
      <p:sp>
        <p:nvSpPr>
          <p:cNvPr id="120835" name="2 Marcador de notas"/>
          <p:cNvSpPr>
            <a:spLocks noGrp="1"/>
          </p:cNvSpPr>
          <p:nvPr>
            <p:ph type="body" idx="1"/>
          </p:nvPr>
        </p:nvSpPr>
        <p:spPr>
          <a:noFill/>
          <a:ln/>
        </p:spPr>
        <p:txBody>
          <a:bodyPr/>
          <a:lstStyle/>
          <a:p>
            <a:endParaRPr lang="es-MX" smtClean="0"/>
          </a:p>
        </p:txBody>
      </p:sp>
      <p:sp>
        <p:nvSpPr>
          <p:cNvPr id="120836" name="3 Marcador de número de diapositiva"/>
          <p:cNvSpPr>
            <a:spLocks noGrp="1"/>
          </p:cNvSpPr>
          <p:nvPr>
            <p:ph type="sldNum" sz="quarter" idx="5"/>
          </p:nvPr>
        </p:nvSpPr>
        <p:spPr>
          <a:noFill/>
        </p:spPr>
        <p:txBody>
          <a:bodyPr/>
          <a:lstStyle/>
          <a:p>
            <a:fld id="{A2E8E4BE-9355-4F20-AF8A-0EFAA71C1D90}" type="slidenum">
              <a:rPr lang="es-ES" smtClean="0"/>
              <a:pPr/>
              <a:t>6</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Marcador de imagen de diapositiva"/>
          <p:cNvSpPr>
            <a:spLocks noGrp="1" noRot="1" noChangeAspect="1" noTextEdit="1"/>
          </p:cNvSpPr>
          <p:nvPr>
            <p:ph type="sldImg"/>
          </p:nvPr>
        </p:nvSpPr>
        <p:spPr>
          <a:ln/>
        </p:spPr>
      </p:sp>
      <p:sp>
        <p:nvSpPr>
          <p:cNvPr id="121859" name="2 Marcador de notas"/>
          <p:cNvSpPr>
            <a:spLocks noGrp="1"/>
          </p:cNvSpPr>
          <p:nvPr>
            <p:ph type="body" idx="1"/>
          </p:nvPr>
        </p:nvSpPr>
        <p:spPr>
          <a:noFill/>
          <a:ln/>
        </p:spPr>
        <p:txBody>
          <a:bodyPr/>
          <a:lstStyle/>
          <a:p>
            <a:endParaRPr lang="es-MX" smtClean="0"/>
          </a:p>
        </p:txBody>
      </p:sp>
      <p:sp>
        <p:nvSpPr>
          <p:cNvPr id="121860" name="3 Marcador de número de diapositiva"/>
          <p:cNvSpPr>
            <a:spLocks noGrp="1"/>
          </p:cNvSpPr>
          <p:nvPr>
            <p:ph type="sldNum" sz="quarter" idx="5"/>
          </p:nvPr>
        </p:nvSpPr>
        <p:spPr>
          <a:noFill/>
        </p:spPr>
        <p:txBody>
          <a:bodyPr/>
          <a:lstStyle/>
          <a:p>
            <a:fld id="{3C192BFE-01E2-4CAB-9F57-083ECBBA4C76}" type="slidenum">
              <a:rPr lang="es-ES" smtClean="0"/>
              <a:pPr/>
              <a:t>7</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2CF7CADA-8D7D-424C-BA1B-6005988A568F}" type="slidenum">
              <a:rPr lang="es-ES" smtClean="0"/>
              <a:pPr/>
              <a:t>8</a:t>
            </a:fld>
            <a:endParaRPr lang="es-ES"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s-UY"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155AA538-E2A4-45F9-B1B9-D17E2893EE6F}" type="slidenum">
              <a:rPr lang="es-ES" smtClean="0"/>
              <a:pPr/>
              <a:t>9</a:t>
            </a:fld>
            <a:endParaRPr lang="es-E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s-U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4" y="3810002"/>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Rectángulo"/>
          <p:cNvSpPr/>
          <p:nvPr/>
        </p:nvSpPr>
        <p:spPr>
          <a:xfrm flipV="1">
            <a:off x="5410202"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Rectángulo"/>
          <p:cNvSpPr/>
          <p:nvPr/>
        </p:nvSpPr>
        <p:spPr>
          <a:xfrm flipV="1">
            <a:off x="5410202"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2" y="3675529"/>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flipV="1">
            <a:off x="6414053" y="3643090"/>
            <a:ext cx="2729951"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2401889"/>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8E4A6D45-DAFD-4CE4-B66D-CD4F1CC49668}" type="datetimeFigureOut">
              <a:rPr lang="es-UY" smtClean="0"/>
              <a:pPr/>
              <a:t>16/04/2015</a:t>
            </a:fld>
            <a:endParaRPr lang="es-UY" dirty="0"/>
          </a:p>
        </p:txBody>
      </p:sp>
      <p:sp>
        <p:nvSpPr>
          <p:cNvPr id="17" name="16 Marcador de pie de página"/>
          <p:cNvSpPr>
            <a:spLocks noGrp="1"/>
          </p:cNvSpPr>
          <p:nvPr>
            <p:ph type="ftr" sz="quarter" idx="11"/>
          </p:nvPr>
        </p:nvSpPr>
        <p:spPr>
          <a:xfrm>
            <a:off x="5410200" y="4205288"/>
            <a:ext cx="1295400" cy="457200"/>
          </a:xfrm>
        </p:spPr>
        <p:txBody>
          <a:bodyPr/>
          <a:lstStyle/>
          <a:p>
            <a:endParaRPr lang="es-UY" dirty="0"/>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D0989E1-2421-4523-B255-3D2DC65EBCFF}" type="slidenum">
              <a:rPr lang="es-UY" smtClean="0"/>
              <a:pPr/>
              <a:t>‹Nº›</a:t>
            </a:fld>
            <a:endParaRPr lang="es-UY"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2"/>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7"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7"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8E4A6D45-DAFD-4CE4-B66D-CD4F1CC49668}" type="datetimeFigureOut">
              <a:rPr lang="es-UY" smtClean="0"/>
              <a:pPr/>
              <a:t>16/04/2015</a:t>
            </a:fld>
            <a:endParaRPr lang="es-UY" dirty="0"/>
          </a:p>
        </p:txBody>
      </p:sp>
      <p:sp>
        <p:nvSpPr>
          <p:cNvPr id="27" name="26 Marcador de número de diapositiva"/>
          <p:cNvSpPr>
            <a:spLocks noGrp="1"/>
          </p:cNvSpPr>
          <p:nvPr>
            <p:ph type="sldNum" sz="quarter" idx="11"/>
          </p:nvPr>
        </p:nvSpPr>
        <p:spPr/>
        <p:txBody>
          <a:bodyPr rtlCol="0"/>
          <a:lstStyle/>
          <a:p>
            <a:fld id="{2D0989E1-2421-4523-B255-3D2DC65EBCFF}" type="slidenum">
              <a:rPr lang="es-UY" smtClean="0"/>
              <a:pPr/>
              <a:t>‹Nº›</a:t>
            </a:fld>
            <a:endParaRPr lang="es-UY" dirty="0"/>
          </a:p>
        </p:txBody>
      </p:sp>
      <p:sp>
        <p:nvSpPr>
          <p:cNvPr id="28" name="27 Marcador de pie de página"/>
          <p:cNvSpPr>
            <a:spLocks noGrp="1"/>
          </p:cNvSpPr>
          <p:nvPr>
            <p:ph type="ftr" sz="quarter" idx="12"/>
          </p:nvPr>
        </p:nvSpPr>
        <p:spPr/>
        <p:txBody>
          <a:bodyPr rtlCol="0"/>
          <a:lstStyle/>
          <a:p>
            <a:endParaRPr lang="es-U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8E4A6D45-DAFD-4CE4-B66D-CD4F1CC49668}" type="datetimeFigureOut">
              <a:rPr lang="es-UY" smtClean="0"/>
              <a:pPr/>
              <a:t>16/04/2015</a:t>
            </a:fld>
            <a:endParaRPr lang="es-UY" dirty="0"/>
          </a:p>
        </p:txBody>
      </p:sp>
      <p:sp>
        <p:nvSpPr>
          <p:cNvPr id="4" name="3 Marcador de pie de página"/>
          <p:cNvSpPr>
            <a:spLocks noGrp="1"/>
          </p:cNvSpPr>
          <p:nvPr>
            <p:ph type="ftr" sz="quarter" idx="11"/>
          </p:nvPr>
        </p:nvSpPr>
        <p:spPr>
          <a:xfrm>
            <a:off x="5257800" y="612648"/>
            <a:ext cx="1325880" cy="457200"/>
          </a:xfrm>
        </p:spPr>
        <p:txBody>
          <a:bodyPr/>
          <a:lstStyle/>
          <a:p>
            <a:endParaRPr lang="es-UY" dirty="0"/>
          </a:p>
        </p:txBody>
      </p:sp>
      <p:sp>
        <p:nvSpPr>
          <p:cNvPr id="5" name="4 Marcador de número de diapositiva"/>
          <p:cNvSpPr>
            <a:spLocks noGrp="1"/>
          </p:cNvSpPr>
          <p:nvPr>
            <p:ph type="sldNum" sz="quarter" idx="12"/>
          </p:nvPr>
        </p:nvSpPr>
        <p:spPr>
          <a:xfrm>
            <a:off x="8174736" y="2272"/>
            <a:ext cx="762000" cy="365760"/>
          </a:xfrm>
        </p:spPr>
        <p:txBody>
          <a:bodyPr/>
          <a:lstStyle/>
          <a:p>
            <a:fld id="{2D0989E1-2421-4523-B255-3D2DC65EBCFF}" type="slidenum">
              <a:rPr lang="es-UY" smtClean="0"/>
              <a:pPr/>
              <a:t>‹Nº›</a:t>
            </a:fld>
            <a:endParaRPr lang="es-U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3" name="2 Marcador de pie de página"/>
          <p:cNvSpPr>
            <a:spLocks noGrp="1"/>
          </p:cNvSpPr>
          <p:nvPr>
            <p:ph type="ftr" sz="quarter" idx="11"/>
          </p:nvPr>
        </p:nvSpPr>
        <p:spPr/>
        <p:txBody>
          <a:bodyPr/>
          <a:lstStyle/>
          <a:p>
            <a:endParaRPr lang="es-UY" dirty="0"/>
          </a:p>
        </p:txBody>
      </p:sp>
      <p:sp>
        <p:nvSpPr>
          <p:cNvPr id="4" name="3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6" y="1109162"/>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088443" y="3274310"/>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E4A6D45-DAFD-4CE4-B66D-CD4F1CC49668}" type="datetimeFigureOut">
              <a:rPr lang="es-UY" smtClean="0"/>
              <a:pPr/>
              <a:t>16/04/2015</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20"/>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 y="308278"/>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Rectángulo"/>
          <p:cNvSpPr/>
          <p:nvPr/>
        </p:nvSpPr>
        <p:spPr>
          <a:xfrm flipV="1">
            <a:off x="5410184" y="360248"/>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Rectángulo"/>
          <p:cNvSpPr/>
          <p:nvPr/>
        </p:nvSpPr>
        <p:spPr>
          <a:xfrm flipV="1">
            <a:off x="5410202" y="440114"/>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Rectángulo redondeado"/>
          <p:cNvSpPr/>
          <p:nvPr/>
        </p:nvSpPr>
        <p:spPr bwMode="white">
          <a:xfrm>
            <a:off x="7373647"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Rectángulo"/>
          <p:cNvSpPr/>
          <p:nvPr/>
        </p:nvSpPr>
        <p:spPr bwMode="invGray">
          <a:xfrm>
            <a:off x="9084965" y="-2001"/>
            <a:ext cx="57627"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E4A6D45-DAFD-4CE4-B66D-CD4F1CC49668}" type="datetimeFigureOut">
              <a:rPr lang="es-UY" smtClean="0"/>
              <a:pPr/>
              <a:t>16/04/2015</a:t>
            </a:fld>
            <a:endParaRPr lang="es-UY" dirty="0"/>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UY" dirty="0"/>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D0989E1-2421-4523-B255-3D2DC65EBCFF}" type="slidenum">
              <a:rPr lang="es-UY" smtClean="0"/>
              <a:pPr/>
              <a:t>‹Nº›</a:t>
            </a:fld>
            <a:endParaRPr lang="es-UY"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57224" y="785794"/>
            <a:ext cx="7772400" cy="1828800"/>
          </a:xfrm>
        </p:spPr>
        <p:txBody>
          <a:bodyPr>
            <a:normAutofit fontScale="90000"/>
          </a:bodyPr>
          <a:lstStyle/>
          <a:p>
            <a:pPr algn="ctr"/>
            <a:r>
              <a:rPr lang="es-UY" sz="4400" dirty="0"/>
              <a:t>CURSO </a:t>
            </a:r>
            <a:r>
              <a:rPr lang="es-UY" sz="4400" dirty="0" smtClean="0"/>
              <a:t>AUXILIAR ADMINISTRATIVO</a:t>
            </a:r>
            <a:br>
              <a:rPr lang="es-UY" sz="4400" dirty="0" smtClean="0"/>
            </a:br>
            <a:r>
              <a:rPr lang="es-UY" sz="4400" dirty="0" smtClean="0"/>
              <a:t/>
            </a:r>
            <a:br>
              <a:rPr lang="es-UY" sz="4400" dirty="0" smtClean="0"/>
            </a:br>
            <a:r>
              <a:rPr lang="es-UY" sz="4400" dirty="0" smtClean="0"/>
              <a:t>  </a:t>
            </a:r>
            <a:endParaRPr lang="es-ES" dirty="0"/>
          </a:p>
        </p:txBody>
      </p:sp>
      <p:sp>
        <p:nvSpPr>
          <p:cNvPr id="6" name="5 Subtítulo"/>
          <p:cNvSpPr>
            <a:spLocks noGrp="1"/>
          </p:cNvSpPr>
          <p:nvPr>
            <p:ph type="subTitle" idx="1"/>
          </p:nvPr>
        </p:nvSpPr>
        <p:spPr/>
        <p:txBody>
          <a:bodyPr/>
          <a:lstStyle/>
          <a:p>
            <a:endParaRPr lang="es-UY" dirty="0"/>
          </a:p>
        </p:txBody>
      </p:sp>
      <p:pic>
        <p:nvPicPr>
          <p:cNvPr id="2056" name="Picture 8" descr="EducArte-2Tintas"/>
          <p:cNvPicPr>
            <a:picLocks noChangeAspect="1" noChangeArrowheads="1"/>
          </p:cNvPicPr>
          <p:nvPr/>
        </p:nvPicPr>
        <p:blipFill>
          <a:blip r:embed="rId3" cstate="print"/>
          <a:srcRect/>
          <a:stretch>
            <a:fillRect/>
          </a:stretch>
        </p:blipFill>
        <p:spPr bwMode="auto">
          <a:xfrm>
            <a:off x="468313" y="4724400"/>
            <a:ext cx="3389312" cy="15176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Marcador de número de diapositiva"/>
          <p:cNvSpPr>
            <a:spLocks noGrp="1"/>
          </p:cNvSpPr>
          <p:nvPr>
            <p:ph type="sldNum" sz="quarter" idx="11"/>
          </p:nvPr>
        </p:nvSpPr>
        <p:spPr>
          <a:noFill/>
        </p:spPr>
        <p:txBody>
          <a:bodyPr/>
          <a:lstStyle/>
          <a:p>
            <a:fld id="{094AFAEF-BC60-4447-9054-000E927C1EF8}" type="slidenum">
              <a:rPr lang="es-ES" smtClean="0"/>
              <a:pPr/>
              <a:t>10</a:t>
            </a:fld>
            <a:endParaRPr lang="es-ES" smtClean="0"/>
          </a:p>
        </p:txBody>
      </p:sp>
      <p:sp>
        <p:nvSpPr>
          <p:cNvPr id="33795" name="Rectangle 4"/>
          <p:cNvSpPr>
            <a:spLocks noChangeArrowheads="1"/>
          </p:cNvSpPr>
          <p:nvPr/>
        </p:nvSpPr>
        <p:spPr bwMode="auto">
          <a:xfrm>
            <a:off x="395288" y="404813"/>
            <a:ext cx="8748712" cy="5864225"/>
          </a:xfrm>
          <a:prstGeom prst="rect">
            <a:avLst/>
          </a:prstGeom>
          <a:noFill/>
          <a:ln w="9525">
            <a:noFill/>
            <a:miter lim="800000"/>
            <a:headEnd/>
            <a:tailEnd/>
          </a:ln>
        </p:spPr>
        <p:txBody>
          <a:bodyPr>
            <a:spAutoFit/>
          </a:bodyPr>
          <a:lstStyle/>
          <a:p>
            <a:pPr algn="ctr">
              <a:lnSpc>
                <a:spcPct val="150000"/>
              </a:lnSpc>
            </a:pPr>
            <a:r>
              <a:rPr lang="es-UY" altLang="zh-CN" sz="2800" b="1" i="1" u="sng">
                <a:ea typeface="SimSun" pitchFamily="2" charset="-122"/>
              </a:rPr>
              <a:t>LIBROS DE COMERCIO OBLIGATORIOS</a:t>
            </a:r>
          </a:p>
          <a:p>
            <a:pPr algn="ctr">
              <a:lnSpc>
                <a:spcPct val="150000"/>
              </a:lnSpc>
            </a:pPr>
            <a:r>
              <a:rPr lang="es-UY" altLang="zh-CN" sz="2800" b="1" i="1" u="sng">
                <a:ea typeface="SimSun" pitchFamily="2" charset="-122"/>
              </a:rPr>
              <a:t>(art.55 Código de Comercio)</a:t>
            </a:r>
          </a:p>
          <a:p>
            <a:pPr algn="ctr">
              <a:lnSpc>
                <a:spcPct val="150000"/>
              </a:lnSpc>
            </a:pPr>
            <a:endParaRPr lang="es-UY" altLang="zh-CN" sz="2800" b="1" u="sng">
              <a:ea typeface="SimSun" pitchFamily="2" charset="-122"/>
            </a:endParaRPr>
          </a:p>
          <a:p>
            <a:pPr lvl="2">
              <a:lnSpc>
                <a:spcPct val="150000"/>
              </a:lnSpc>
              <a:buFontTx/>
              <a:buChar char="•"/>
            </a:pPr>
            <a:r>
              <a:rPr lang="es-UY" altLang="zh-CN" sz="2800" b="1">
                <a:solidFill>
                  <a:srgbClr val="FF0000"/>
                </a:solidFill>
                <a:ea typeface="SimSun" pitchFamily="2" charset="-122"/>
              </a:rPr>
              <a:t> </a:t>
            </a:r>
            <a:r>
              <a:rPr lang="es-UY" altLang="zh-CN" sz="2800" b="1" i="1">
                <a:solidFill>
                  <a:srgbClr val="FF0000"/>
                </a:solidFill>
                <a:ea typeface="SimSun" pitchFamily="2" charset="-122"/>
              </a:rPr>
              <a:t>LIBRO DIARIO</a:t>
            </a:r>
            <a:endParaRPr lang="es-UY" altLang="zh-CN" sz="2800">
              <a:solidFill>
                <a:srgbClr val="FF0000"/>
              </a:solidFill>
              <a:ea typeface="SimSun" pitchFamily="2" charset="-122"/>
            </a:endParaRPr>
          </a:p>
          <a:p>
            <a:pPr lvl="2">
              <a:lnSpc>
                <a:spcPct val="150000"/>
              </a:lnSpc>
              <a:buFontTx/>
              <a:buChar char="•"/>
            </a:pPr>
            <a:r>
              <a:rPr lang="es-UY" altLang="zh-CN" sz="2800">
                <a:solidFill>
                  <a:srgbClr val="FF0000"/>
                </a:solidFill>
                <a:ea typeface="SimSun" pitchFamily="2" charset="-122"/>
              </a:rPr>
              <a:t> </a:t>
            </a:r>
            <a:r>
              <a:rPr lang="es-UY" altLang="zh-CN" sz="2800" b="1" i="1">
                <a:solidFill>
                  <a:srgbClr val="FF0000"/>
                </a:solidFill>
                <a:ea typeface="SimSun" pitchFamily="2" charset="-122"/>
              </a:rPr>
              <a:t>LIBRO DE INVENTARIO</a:t>
            </a:r>
            <a:r>
              <a:rPr lang="es-UY" altLang="zh-CN" sz="2800">
                <a:solidFill>
                  <a:srgbClr val="FF0000"/>
                </a:solidFill>
                <a:ea typeface="SimSun" pitchFamily="2" charset="-122"/>
              </a:rPr>
              <a:t> </a:t>
            </a:r>
          </a:p>
          <a:p>
            <a:pPr lvl="2">
              <a:lnSpc>
                <a:spcPct val="150000"/>
              </a:lnSpc>
              <a:buFontTx/>
              <a:buChar char="•"/>
            </a:pPr>
            <a:r>
              <a:rPr lang="es-UY" altLang="zh-CN" sz="2800">
                <a:solidFill>
                  <a:srgbClr val="FF0000"/>
                </a:solidFill>
                <a:ea typeface="SimSun" pitchFamily="2" charset="-122"/>
              </a:rPr>
              <a:t> </a:t>
            </a:r>
            <a:r>
              <a:rPr lang="es-UY" altLang="zh-CN" sz="2800" b="1" i="1">
                <a:solidFill>
                  <a:srgbClr val="FF0000"/>
                </a:solidFill>
                <a:ea typeface="SimSun" pitchFamily="2" charset="-122"/>
              </a:rPr>
              <a:t>LIBRO COPIADOR DE CARTAS</a:t>
            </a:r>
            <a:endParaRPr lang="es-UY" altLang="zh-CN" sz="2800">
              <a:solidFill>
                <a:srgbClr val="FF0000"/>
              </a:solidFill>
              <a:ea typeface="SimSun" pitchFamily="2" charset="-122"/>
            </a:endParaRPr>
          </a:p>
          <a:p>
            <a:pPr>
              <a:lnSpc>
                <a:spcPct val="150000"/>
              </a:lnSpc>
            </a:pPr>
            <a:r>
              <a:rPr lang="es-UY" altLang="zh-CN" sz="2800" b="1" i="1">
                <a:ea typeface="SimSun" pitchFamily="2" charset="-122"/>
              </a:rPr>
              <a:t>	</a:t>
            </a:r>
          </a:p>
          <a:p>
            <a:pPr>
              <a:lnSpc>
                <a:spcPct val="150000"/>
              </a:lnSpc>
            </a:pPr>
            <a:r>
              <a:rPr lang="es-UY" altLang="zh-CN" sz="2800" b="1" i="1" u="sng">
                <a:ea typeface="SimSun" pitchFamily="2" charset="-122"/>
              </a:rPr>
              <a:t>LIBROS DE COMERCIO NO OBLIGATORIOS</a:t>
            </a:r>
          </a:p>
          <a:p>
            <a:pPr lvl="2">
              <a:lnSpc>
                <a:spcPct val="150000"/>
              </a:lnSpc>
              <a:buFontTx/>
              <a:buChar char="•"/>
            </a:pPr>
            <a:r>
              <a:rPr lang="es-UY" altLang="zh-CN" sz="2800" b="1" i="1">
                <a:solidFill>
                  <a:srgbClr val="000099"/>
                </a:solidFill>
                <a:ea typeface="SimSun" pitchFamily="2" charset="-122"/>
              </a:rPr>
              <a:t>LIBRO MAYOR</a:t>
            </a:r>
            <a:endParaRPr lang="es-ES" altLang="zh-CN" sz="2800" b="1" i="1">
              <a:solidFill>
                <a:srgbClr val="000099"/>
              </a:solidFill>
              <a:ea typeface="SimSun"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Marcador de número de diapositiva"/>
          <p:cNvSpPr>
            <a:spLocks noGrp="1"/>
          </p:cNvSpPr>
          <p:nvPr>
            <p:ph type="sldNum" sz="quarter" idx="11"/>
          </p:nvPr>
        </p:nvSpPr>
        <p:spPr>
          <a:noFill/>
        </p:spPr>
        <p:txBody>
          <a:bodyPr/>
          <a:lstStyle/>
          <a:p>
            <a:fld id="{18C57291-F249-4999-9D4F-6739FF95F227}" type="slidenum">
              <a:rPr lang="es-ES" smtClean="0"/>
              <a:pPr/>
              <a:t>11</a:t>
            </a:fld>
            <a:endParaRPr lang="es-ES" smtClean="0"/>
          </a:p>
        </p:txBody>
      </p:sp>
      <p:sp>
        <p:nvSpPr>
          <p:cNvPr id="34819" name="Rectangle 4"/>
          <p:cNvSpPr>
            <a:spLocks noChangeArrowheads="1"/>
          </p:cNvSpPr>
          <p:nvPr/>
        </p:nvSpPr>
        <p:spPr bwMode="auto">
          <a:xfrm>
            <a:off x="395288" y="692150"/>
            <a:ext cx="8424862" cy="4810125"/>
          </a:xfrm>
          <a:prstGeom prst="rect">
            <a:avLst/>
          </a:prstGeom>
          <a:noFill/>
          <a:ln w="9525">
            <a:noFill/>
            <a:miter lim="800000"/>
            <a:headEnd/>
            <a:tailEnd/>
          </a:ln>
        </p:spPr>
        <p:txBody>
          <a:bodyPr>
            <a:spAutoFit/>
          </a:bodyPr>
          <a:lstStyle/>
          <a:p>
            <a:r>
              <a:rPr lang="es-UY" altLang="zh-CN" sz="2800" b="1" i="1">
                <a:solidFill>
                  <a:srgbClr val="FF0000"/>
                </a:solidFill>
                <a:ea typeface="SimSun" pitchFamily="2" charset="-122"/>
              </a:rPr>
              <a:t>LIBRO DIARIO</a:t>
            </a:r>
            <a:r>
              <a:rPr lang="es-UY" altLang="zh-CN" sz="2800" i="1">
                <a:solidFill>
                  <a:srgbClr val="FF0000"/>
                </a:solidFill>
                <a:ea typeface="SimSun" pitchFamily="2" charset="-122"/>
              </a:rPr>
              <a:t>: (art.56)</a:t>
            </a:r>
          </a:p>
          <a:p>
            <a:endParaRPr lang="es-UY" altLang="zh-CN" sz="2800" i="1">
              <a:solidFill>
                <a:srgbClr val="FF0000"/>
              </a:solidFill>
              <a:ea typeface="SimSun" pitchFamily="2" charset="-122"/>
            </a:endParaRPr>
          </a:p>
          <a:p>
            <a:pPr>
              <a:lnSpc>
                <a:spcPct val="120000"/>
              </a:lnSpc>
            </a:pPr>
            <a:r>
              <a:rPr lang="es-UY" altLang="zh-CN" sz="2800">
                <a:ea typeface="SimSun" pitchFamily="2" charset="-122"/>
              </a:rPr>
              <a:t>Es un libro analítico pues en él se asentará día por día, y según el orden en que se vayan efectuando, todas las operaciones que haga el comerciante. Registra todos los hechos económicos: cheques, boletas, facturas, pagos de sueldos, etc. Los hechos administrativos, como contratos, no se registran</a:t>
            </a:r>
            <a:r>
              <a:rPr lang="es-UY" altLang="zh-CN">
                <a:ea typeface="SimSun" pitchFamily="2" charset="-122"/>
              </a:rPr>
              <a:t>.</a:t>
            </a:r>
          </a:p>
          <a:p>
            <a:endParaRPr lang="es-ES" altLang="zh-CN">
              <a:ea typeface="SimSun"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2 Marcador de número de diapositiva"/>
          <p:cNvSpPr>
            <a:spLocks noGrp="1"/>
          </p:cNvSpPr>
          <p:nvPr>
            <p:ph type="sldNum" sz="quarter" idx="11"/>
          </p:nvPr>
        </p:nvSpPr>
        <p:spPr>
          <a:noFill/>
        </p:spPr>
        <p:txBody>
          <a:bodyPr/>
          <a:lstStyle/>
          <a:p>
            <a:fld id="{07DD6956-A796-445E-8F75-FD1334174A8E}" type="slidenum">
              <a:rPr lang="es-ES" smtClean="0"/>
              <a:pPr/>
              <a:t>12</a:t>
            </a:fld>
            <a:endParaRPr lang="es-ES" smtClean="0"/>
          </a:p>
        </p:txBody>
      </p:sp>
      <p:sp>
        <p:nvSpPr>
          <p:cNvPr id="35843" name="Rectangle 2"/>
          <p:cNvSpPr>
            <a:spLocks noChangeArrowheads="1"/>
          </p:cNvSpPr>
          <p:nvPr/>
        </p:nvSpPr>
        <p:spPr bwMode="auto">
          <a:xfrm>
            <a:off x="468313" y="620713"/>
            <a:ext cx="8064500" cy="5561012"/>
          </a:xfrm>
          <a:prstGeom prst="rect">
            <a:avLst/>
          </a:prstGeom>
          <a:noFill/>
          <a:ln w="9525">
            <a:noFill/>
            <a:miter lim="800000"/>
            <a:headEnd/>
            <a:tailEnd/>
          </a:ln>
        </p:spPr>
        <p:txBody>
          <a:bodyPr>
            <a:spAutoFit/>
          </a:bodyPr>
          <a:lstStyle/>
          <a:p>
            <a:r>
              <a:rPr lang="es-UY" altLang="zh-CN" sz="2800" b="1" i="1">
                <a:solidFill>
                  <a:srgbClr val="FF0000"/>
                </a:solidFill>
                <a:ea typeface="SimSun" pitchFamily="2" charset="-122"/>
              </a:rPr>
              <a:t>LIBRO DE INVENTARIOS</a:t>
            </a:r>
            <a:r>
              <a:rPr lang="es-UY" altLang="zh-CN" sz="2800">
                <a:solidFill>
                  <a:srgbClr val="FF0000"/>
                </a:solidFill>
                <a:ea typeface="SimSun" pitchFamily="2" charset="-122"/>
              </a:rPr>
              <a:t>: (art.59)</a:t>
            </a:r>
          </a:p>
          <a:p>
            <a:pPr>
              <a:lnSpc>
                <a:spcPct val="120000"/>
              </a:lnSpc>
            </a:pPr>
            <a:endParaRPr lang="es-UY" altLang="zh-CN" sz="2800">
              <a:ea typeface="SimSun" pitchFamily="2" charset="-122"/>
            </a:endParaRPr>
          </a:p>
          <a:p>
            <a:pPr>
              <a:lnSpc>
                <a:spcPct val="120000"/>
              </a:lnSpc>
            </a:pPr>
            <a:r>
              <a:rPr lang="es-UY" altLang="zh-CN" sz="2800">
                <a:ea typeface="SimSun" pitchFamily="2" charset="-122"/>
              </a:rPr>
              <a:t>Es el libro que registra los “inventarios”, es decir la demostración de cómo está constituido el patrimonio neto (dinero, muebles, créditos y demás valores). Consiste en una relación detallada y ordenada de todos los bienes, derechos y obligaciones del comerciante al momento de iniciación de su actividad y luego anualmente con motivo del Balance.</a:t>
            </a:r>
          </a:p>
          <a:p>
            <a:endParaRPr lang="es-UY" altLang="zh-CN" sz="2800" b="1">
              <a:ea typeface="SimSun"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Marcador de número de diapositiva"/>
          <p:cNvSpPr>
            <a:spLocks noGrp="1"/>
          </p:cNvSpPr>
          <p:nvPr>
            <p:ph type="sldNum" sz="quarter" idx="11"/>
          </p:nvPr>
        </p:nvSpPr>
        <p:spPr>
          <a:noFill/>
        </p:spPr>
        <p:txBody>
          <a:bodyPr/>
          <a:lstStyle/>
          <a:p>
            <a:fld id="{83E74BD8-E23B-44ED-AEF6-B66A0D89A835}" type="slidenum">
              <a:rPr lang="es-ES" smtClean="0"/>
              <a:pPr/>
              <a:t>13</a:t>
            </a:fld>
            <a:endParaRPr lang="es-ES" smtClean="0"/>
          </a:p>
        </p:txBody>
      </p:sp>
      <p:sp>
        <p:nvSpPr>
          <p:cNvPr id="36867" name="Rectangle 4"/>
          <p:cNvSpPr>
            <a:spLocks noChangeArrowheads="1"/>
          </p:cNvSpPr>
          <p:nvPr/>
        </p:nvSpPr>
        <p:spPr bwMode="auto">
          <a:xfrm>
            <a:off x="468313" y="476250"/>
            <a:ext cx="8208962" cy="5646738"/>
          </a:xfrm>
          <a:prstGeom prst="rect">
            <a:avLst/>
          </a:prstGeom>
          <a:noFill/>
          <a:ln w="9525">
            <a:noFill/>
            <a:miter lim="800000"/>
            <a:headEnd/>
            <a:tailEnd/>
          </a:ln>
        </p:spPr>
        <p:txBody>
          <a:bodyPr anchor="ctr">
            <a:spAutoFit/>
          </a:bodyPr>
          <a:lstStyle/>
          <a:p>
            <a:pPr>
              <a:lnSpc>
                <a:spcPct val="120000"/>
              </a:lnSpc>
            </a:pPr>
            <a:r>
              <a:rPr lang="es-UY" altLang="zh-CN" sz="2800" b="1" i="1">
                <a:solidFill>
                  <a:srgbClr val="FF0000"/>
                </a:solidFill>
                <a:ea typeface="SimSun" pitchFamily="2" charset="-122"/>
              </a:rPr>
              <a:t>LIBRO COPIADOR DE CARTAS</a:t>
            </a:r>
            <a:r>
              <a:rPr lang="es-UY" altLang="zh-CN" sz="2800" i="1">
                <a:ea typeface="SimSun" pitchFamily="2" charset="-122"/>
              </a:rPr>
              <a:t>: </a:t>
            </a:r>
          </a:p>
          <a:p>
            <a:pPr>
              <a:lnSpc>
                <a:spcPct val="120000"/>
              </a:lnSpc>
            </a:pPr>
            <a:endParaRPr lang="es-UY" altLang="zh-CN" sz="2800" i="1">
              <a:ea typeface="SimSun" pitchFamily="2" charset="-122"/>
            </a:endParaRPr>
          </a:p>
          <a:p>
            <a:pPr>
              <a:lnSpc>
                <a:spcPct val="120000"/>
              </a:lnSpc>
            </a:pPr>
            <a:r>
              <a:rPr lang="es-UY" altLang="zh-CN" sz="2800">
                <a:ea typeface="SimSun" pitchFamily="2" charset="-122"/>
              </a:rPr>
              <a:t>En este libro, el comerciante trasladará íntegramente y a la letra todas las cartas que escribieren relativas a su comercio. Se copiaran por orden de fecha y en el idioma que se hayan escrito las originales.</a:t>
            </a:r>
            <a:r>
              <a:rPr lang="es-ES" altLang="zh-CN" sz="2800">
                <a:ea typeface="SimSun" pitchFamily="2" charset="-122"/>
              </a:rPr>
              <a:t> </a:t>
            </a:r>
          </a:p>
          <a:p>
            <a:pPr>
              <a:lnSpc>
                <a:spcPct val="120000"/>
              </a:lnSpc>
            </a:pPr>
            <a:r>
              <a:rPr lang="es-UY" altLang="zh-CN" sz="2800">
                <a:ea typeface="SimSun" pitchFamily="2" charset="-122"/>
              </a:rPr>
              <a:t>El Decreto 540/91, autorizó sustituir el Libro Copiador de Cartas por la conservación y archivo de la correspondencia enviada.</a:t>
            </a:r>
            <a:endParaRPr lang="es-ES" altLang="zh-CN" sz="2800">
              <a:ea typeface="SimSun" pitchFamily="2" charset="-122"/>
            </a:endParaRPr>
          </a:p>
          <a:p>
            <a:endParaRPr lang="es-UY" altLang="zh-CN" sz="2800" b="1" i="1">
              <a:ea typeface="SimSun"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Marcador de número de diapositiva"/>
          <p:cNvSpPr>
            <a:spLocks noGrp="1"/>
          </p:cNvSpPr>
          <p:nvPr>
            <p:ph type="sldNum" sz="quarter" idx="11"/>
          </p:nvPr>
        </p:nvSpPr>
        <p:spPr>
          <a:noFill/>
        </p:spPr>
        <p:txBody>
          <a:bodyPr/>
          <a:lstStyle/>
          <a:p>
            <a:fld id="{22223486-68F7-44F2-AA98-02735524D8D4}" type="slidenum">
              <a:rPr lang="es-ES" smtClean="0"/>
              <a:pPr/>
              <a:t>14</a:t>
            </a:fld>
            <a:endParaRPr lang="es-ES" smtClean="0"/>
          </a:p>
        </p:txBody>
      </p:sp>
      <p:sp>
        <p:nvSpPr>
          <p:cNvPr id="37891" name="Rectangle 2"/>
          <p:cNvSpPr>
            <a:spLocks noChangeArrowheads="1"/>
          </p:cNvSpPr>
          <p:nvPr/>
        </p:nvSpPr>
        <p:spPr bwMode="auto">
          <a:xfrm>
            <a:off x="323850" y="692150"/>
            <a:ext cx="8280400" cy="5561013"/>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LIBRO MAYOR</a:t>
            </a:r>
            <a:r>
              <a:rPr lang="es-UY" altLang="zh-CN" sz="2800">
                <a:solidFill>
                  <a:srgbClr val="FF0000"/>
                </a:solidFill>
                <a:ea typeface="SimSun" pitchFamily="2" charset="-122"/>
              </a:rPr>
              <a:t>: </a:t>
            </a:r>
          </a:p>
          <a:p>
            <a:endParaRPr lang="es-UY" altLang="zh-CN" sz="2800">
              <a:solidFill>
                <a:srgbClr val="FF0000"/>
              </a:solidFill>
              <a:ea typeface="SimSun" pitchFamily="2" charset="-122"/>
            </a:endParaRPr>
          </a:p>
          <a:p>
            <a:pPr algn="just">
              <a:lnSpc>
                <a:spcPct val="120000"/>
              </a:lnSpc>
            </a:pPr>
            <a:r>
              <a:rPr lang="es-UY" altLang="zh-CN" sz="2800">
                <a:ea typeface="SimSun" pitchFamily="2" charset="-122"/>
              </a:rPr>
              <a:t>Es el libro que reúne las cuentas y por lo tanto realiza el análisis conceptual de las operaciones, ya que agrupa las partidas homogéneas que afectan al patrimonio. </a:t>
            </a:r>
          </a:p>
          <a:p>
            <a:pPr algn="just">
              <a:lnSpc>
                <a:spcPct val="120000"/>
              </a:lnSpc>
            </a:pPr>
            <a:r>
              <a:rPr lang="es-UY" altLang="zh-CN" sz="2800">
                <a:ea typeface="SimSun" pitchFamily="2" charset="-122"/>
              </a:rPr>
              <a:t>Es un complemento del Diario: toda la información contenida en el Diario cronológicamente, se encuentra clasificada en el Mayor, por cuentas. Dentro de cada cuenta las partidas quedarán registradas también cronológicamente.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Marcador de número de diapositiva"/>
          <p:cNvSpPr>
            <a:spLocks noGrp="1"/>
          </p:cNvSpPr>
          <p:nvPr>
            <p:ph type="sldNum" sz="quarter" idx="11"/>
          </p:nvPr>
        </p:nvSpPr>
        <p:spPr>
          <a:noFill/>
        </p:spPr>
        <p:txBody>
          <a:bodyPr/>
          <a:lstStyle/>
          <a:p>
            <a:fld id="{C89D9A56-3C29-4AA9-A50A-39407FCE2D89}" type="slidenum">
              <a:rPr lang="es-ES" smtClean="0"/>
              <a:pPr/>
              <a:t>15</a:t>
            </a:fld>
            <a:endParaRPr lang="es-ES" smtClean="0"/>
          </a:p>
        </p:txBody>
      </p:sp>
      <p:sp>
        <p:nvSpPr>
          <p:cNvPr id="38915" name="Rectangle 5"/>
          <p:cNvSpPr>
            <a:spLocks noChangeArrowheads="1"/>
          </p:cNvSpPr>
          <p:nvPr/>
        </p:nvSpPr>
        <p:spPr bwMode="auto">
          <a:xfrm>
            <a:off x="323850" y="415925"/>
            <a:ext cx="8569325" cy="6442075"/>
          </a:xfrm>
          <a:prstGeom prst="rect">
            <a:avLst/>
          </a:prstGeom>
          <a:noFill/>
          <a:ln w="9525">
            <a:noFill/>
            <a:miter lim="800000"/>
            <a:headEnd/>
            <a:tailEnd/>
          </a:ln>
        </p:spPr>
        <p:txBody>
          <a:bodyPr>
            <a:spAutoFit/>
          </a:bodyPr>
          <a:lstStyle/>
          <a:p>
            <a:pPr marL="342900" indent="-342900" algn="ctr"/>
            <a:r>
              <a:rPr lang="es-UY" altLang="zh-CN" sz="2600" b="1" i="1">
                <a:solidFill>
                  <a:srgbClr val="FF0000"/>
                </a:solidFill>
                <a:ea typeface="SimSun" pitchFamily="2" charset="-122"/>
              </a:rPr>
              <a:t>CODIGO DE COMERCIO</a:t>
            </a:r>
          </a:p>
          <a:p>
            <a:pPr marL="342900" indent="-342900" algn="ctr"/>
            <a:r>
              <a:rPr lang="es-UY" sz="2600" b="1">
                <a:solidFill>
                  <a:srgbClr val="FF0000"/>
                </a:solidFill>
              </a:rPr>
              <a:t>CAPITULO I- DISPOSICIONES GENERALES</a:t>
            </a:r>
            <a:endParaRPr lang="es-UY" altLang="zh-CN" sz="2600" b="1" i="1">
              <a:solidFill>
                <a:srgbClr val="FF0000"/>
              </a:solidFill>
              <a:ea typeface="SimSun" pitchFamily="2" charset="-122"/>
            </a:endParaRPr>
          </a:p>
          <a:p>
            <a:pPr marL="342900" indent="-342900"/>
            <a:r>
              <a:rPr lang="es-UY" altLang="zh-CN" sz="2600" b="1" i="1">
                <a:solidFill>
                  <a:srgbClr val="FF0000"/>
                </a:solidFill>
                <a:ea typeface="SimSun" pitchFamily="2" charset="-122"/>
              </a:rPr>
              <a:t>ART. 44:</a:t>
            </a:r>
            <a:r>
              <a:rPr lang="es-ES" altLang="zh-CN" sz="2600">
                <a:ea typeface="SimSun" pitchFamily="2" charset="-122"/>
              </a:rPr>
              <a:t> Los que profesan el comercio contraen por el mismo hecho la obligación de someterse a todos los actos y formas establecidas en la ley mercantil. </a:t>
            </a:r>
          </a:p>
          <a:p>
            <a:pPr marL="342900" indent="-342900"/>
            <a:r>
              <a:rPr lang="es-ES" altLang="zh-CN" sz="2600">
                <a:ea typeface="SimSun" pitchFamily="2" charset="-122"/>
              </a:rPr>
              <a:t>Entre esos actos se cuentan : </a:t>
            </a:r>
          </a:p>
          <a:p>
            <a:pPr marL="342900" indent="-342900"/>
            <a:r>
              <a:rPr lang="es-UY" altLang="zh-CN" sz="2600">
                <a:ea typeface="SimSun" pitchFamily="2" charset="-122"/>
              </a:rPr>
              <a:t>	1) La inscripción en un registro público de los documentos que según la ley exige ese requisito.</a:t>
            </a:r>
          </a:p>
          <a:p>
            <a:pPr marL="342900" indent="-342900"/>
            <a:r>
              <a:rPr lang="es-UY" altLang="zh-CN" sz="2600">
                <a:ea typeface="SimSun" pitchFamily="2" charset="-122"/>
              </a:rPr>
              <a:t>	2) La obligación de seguir un orden uniforme de contabilidad en idioma español, y de tener los libros necesarios a tal fin. </a:t>
            </a:r>
          </a:p>
          <a:p>
            <a:pPr marL="342900" indent="-342900"/>
            <a:r>
              <a:rPr lang="es-UY" altLang="zh-CN" sz="2600">
                <a:ea typeface="SimSun" pitchFamily="2" charset="-122"/>
              </a:rPr>
              <a:t>	3) La conservación de la correspondencia que tenga relación con el giro del comerciante, así como la de todos los libros de la contabilidad. </a:t>
            </a:r>
          </a:p>
          <a:p>
            <a:pPr marL="342900" indent="-342900"/>
            <a:r>
              <a:rPr lang="es-UY" altLang="zh-CN" sz="2600">
                <a:ea typeface="SimSun" pitchFamily="2" charset="-122"/>
              </a:rPr>
              <a:t>	4) La obligación de rendir cuentas en los términos de la ley. </a:t>
            </a:r>
            <a:endParaRPr lang="es-ES" sz="2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Marcador de número de diapositiva"/>
          <p:cNvSpPr>
            <a:spLocks noGrp="1"/>
          </p:cNvSpPr>
          <p:nvPr>
            <p:ph type="sldNum" sz="quarter" idx="11"/>
          </p:nvPr>
        </p:nvSpPr>
        <p:spPr>
          <a:noFill/>
        </p:spPr>
        <p:txBody>
          <a:bodyPr/>
          <a:lstStyle/>
          <a:p>
            <a:fld id="{D4100377-B0A6-4646-9AA0-B17822630339}" type="slidenum">
              <a:rPr lang="es-ES" smtClean="0"/>
              <a:pPr/>
              <a:t>16</a:t>
            </a:fld>
            <a:endParaRPr lang="es-ES" smtClean="0"/>
          </a:p>
        </p:txBody>
      </p:sp>
      <p:sp>
        <p:nvSpPr>
          <p:cNvPr id="39939" name="Rectangle 2"/>
          <p:cNvSpPr>
            <a:spLocks noChangeArrowheads="1"/>
          </p:cNvSpPr>
          <p:nvPr/>
        </p:nvSpPr>
        <p:spPr bwMode="auto">
          <a:xfrm>
            <a:off x="179388" y="222250"/>
            <a:ext cx="8569325" cy="6497638"/>
          </a:xfrm>
          <a:prstGeom prst="rect">
            <a:avLst/>
          </a:prstGeom>
          <a:noFill/>
          <a:ln w="9525">
            <a:noFill/>
            <a:miter lim="800000"/>
            <a:headEnd/>
            <a:tailEnd/>
          </a:ln>
        </p:spPr>
        <p:txBody>
          <a:bodyPr anchor="ctr">
            <a:spAutoFit/>
          </a:bodyPr>
          <a:lstStyle/>
          <a:p>
            <a:pPr algn="ctr"/>
            <a:r>
              <a:rPr lang="es-UY" sz="2800" b="1">
                <a:solidFill>
                  <a:srgbClr val="FF0000"/>
                </a:solidFill>
              </a:rPr>
              <a:t>CAPITULO III</a:t>
            </a:r>
            <a:endParaRPr lang="es-ES" sz="2800">
              <a:solidFill>
                <a:srgbClr val="FF0000"/>
              </a:solidFill>
            </a:endParaRPr>
          </a:p>
          <a:p>
            <a:pPr algn="ctr"/>
            <a:r>
              <a:rPr lang="es-UY" sz="2800" b="1">
                <a:solidFill>
                  <a:srgbClr val="FF0000"/>
                </a:solidFill>
              </a:rPr>
              <a:t>DE LOS LIBROS DE COMERCIO</a:t>
            </a:r>
            <a:endParaRPr lang="es-ES" sz="2800">
              <a:solidFill>
                <a:srgbClr val="FF0000"/>
              </a:solidFill>
            </a:endParaRPr>
          </a:p>
          <a:p>
            <a:endParaRPr lang="es-ES" sz="2800" b="1"/>
          </a:p>
          <a:p>
            <a:r>
              <a:rPr lang="es-ES" sz="2800" b="1">
                <a:solidFill>
                  <a:srgbClr val="FF0000"/>
                </a:solidFill>
              </a:rPr>
              <a:t>ART. 54:</a:t>
            </a:r>
            <a:r>
              <a:rPr lang="es-ES" sz="2800" b="1"/>
              <a:t> </a:t>
            </a:r>
            <a:r>
              <a:rPr lang="es-ES" sz="2800"/>
              <a:t>Todo comerciante está obligado a tener libros de registro de su contabilidad y de su correspondencia mercantil.  El número y forma de esos libros quedan enteramente al arbitrio del comerciante, con tal que sea regular y lleve los libros que la ley señala como indispensables. </a:t>
            </a:r>
          </a:p>
          <a:p>
            <a:endParaRPr lang="es-ES" sz="2800" b="1"/>
          </a:p>
          <a:p>
            <a:r>
              <a:rPr lang="es-ES" sz="2800" b="1">
                <a:solidFill>
                  <a:srgbClr val="FF0000"/>
                </a:solidFill>
              </a:rPr>
              <a:t>ART. 55:</a:t>
            </a:r>
            <a:r>
              <a:rPr lang="es-ES" sz="2800" b="1"/>
              <a:t> </a:t>
            </a:r>
            <a:r>
              <a:rPr lang="es-ES" sz="2800"/>
              <a:t>Los libros que los comerciantes deben tener indispensablemente, son los siguientes:</a:t>
            </a:r>
          </a:p>
          <a:p>
            <a:r>
              <a:rPr lang="es-UY" sz="2800"/>
              <a:t>		El libro diario. </a:t>
            </a:r>
          </a:p>
          <a:p>
            <a:r>
              <a:rPr lang="es-UY" sz="2800"/>
              <a:t>		El de inventarios. </a:t>
            </a:r>
          </a:p>
          <a:p>
            <a:r>
              <a:rPr lang="es-UY" sz="2800"/>
              <a:t>		El copiador de cartas. </a:t>
            </a:r>
            <a:endParaRPr lang="es-ES" sz="28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Marcador de número de diapositiva"/>
          <p:cNvSpPr>
            <a:spLocks noGrp="1"/>
          </p:cNvSpPr>
          <p:nvPr>
            <p:ph type="sldNum" sz="quarter" idx="11"/>
          </p:nvPr>
        </p:nvSpPr>
        <p:spPr>
          <a:noFill/>
        </p:spPr>
        <p:txBody>
          <a:bodyPr/>
          <a:lstStyle/>
          <a:p>
            <a:fld id="{CC2BF9D1-1484-4845-8FDC-6EE8D36AB31E}" type="slidenum">
              <a:rPr lang="es-ES" smtClean="0"/>
              <a:pPr/>
              <a:t>17</a:t>
            </a:fld>
            <a:endParaRPr lang="es-ES" smtClean="0"/>
          </a:p>
        </p:txBody>
      </p:sp>
      <p:sp>
        <p:nvSpPr>
          <p:cNvPr id="40963" name="Rectangle 4"/>
          <p:cNvSpPr>
            <a:spLocks noChangeArrowheads="1"/>
          </p:cNvSpPr>
          <p:nvPr/>
        </p:nvSpPr>
        <p:spPr bwMode="auto">
          <a:xfrm>
            <a:off x="179388" y="436563"/>
            <a:ext cx="8569325" cy="6070600"/>
          </a:xfrm>
          <a:prstGeom prst="rect">
            <a:avLst/>
          </a:prstGeom>
          <a:noFill/>
          <a:ln w="9525">
            <a:noFill/>
            <a:miter lim="800000"/>
            <a:headEnd/>
            <a:tailEnd/>
          </a:ln>
        </p:spPr>
        <p:txBody>
          <a:bodyPr anchor="ctr">
            <a:spAutoFit/>
          </a:bodyPr>
          <a:lstStyle/>
          <a:p>
            <a:pPr algn="ctr"/>
            <a:r>
              <a:rPr lang="es-UY" sz="2800" b="1">
                <a:solidFill>
                  <a:srgbClr val="FF0000"/>
                </a:solidFill>
              </a:rPr>
              <a:t>CAPITULO III</a:t>
            </a:r>
            <a:endParaRPr lang="es-ES" sz="2800">
              <a:solidFill>
                <a:srgbClr val="FF0000"/>
              </a:solidFill>
            </a:endParaRPr>
          </a:p>
          <a:p>
            <a:pPr algn="ctr"/>
            <a:r>
              <a:rPr lang="es-UY" sz="2800" b="1">
                <a:solidFill>
                  <a:srgbClr val="FF0000"/>
                </a:solidFill>
              </a:rPr>
              <a:t>DE LOS LIBROS DE COMERCIO</a:t>
            </a:r>
            <a:endParaRPr lang="es-ES" sz="2800">
              <a:solidFill>
                <a:srgbClr val="FF0000"/>
              </a:solidFill>
            </a:endParaRPr>
          </a:p>
          <a:p>
            <a:endParaRPr lang="es-ES" sz="2800" b="1"/>
          </a:p>
          <a:p>
            <a:r>
              <a:rPr lang="es-ES" sz="2800" b="1">
                <a:solidFill>
                  <a:srgbClr val="FF0000"/>
                </a:solidFill>
              </a:rPr>
              <a:t>ART.56:</a:t>
            </a:r>
            <a:r>
              <a:rPr lang="es-ES" sz="2800" b="1"/>
              <a:t> </a:t>
            </a:r>
            <a:r>
              <a:rPr lang="es-ES" sz="2800"/>
              <a:t>En el libro diario se asentará día por día, y según el orden en que se vayan efectuando, todas las operaciones que haga el comerciante, letras u otros cualesquier papeles de crédito que diere, recibiere, afianzare o endosare; y en general, todo cuanto recibiere o entregare, de su cuenta o de la ajena, por cualquier título que fuera, de modo que cada partida manifieste quién sea el acreedor y quién el deudor en la negociación a que se refiere. </a:t>
            </a:r>
          </a:p>
          <a:p>
            <a:r>
              <a:rPr lang="es-ES" sz="2800"/>
              <a:t>Las partidas de gastos domésticos basta asentarlas en globo, en la fecha en que salieren de la caja.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Marcador de número de diapositiva"/>
          <p:cNvSpPr>
            <a:spLocks noGrp="1"/>
          </p:cNvSpPr>
          <p:nvPr>
            <p:ph type="sldNum" sz="quarter" idx="11"/>
          </p:nvPr>
        </p:nvSpPr>
        <p:spPr>
          <a:noFill/>
        </p:spPr>
        <p:txBody>
          <a:bodyPr/>
          <a:lstStyle/>
          <a:p>
            <a:fld id="{6B2A5E0E-0347-4BAE-8A34-36BAFBB0D2A4}" type="slidenum">
              <a:rPr lang="es-ES" smtClean="0"/>
              <a:pPr/>
              <a:t>18</a:t>
            </a:fld>
            <a:endParaRPr lang="es-ES" smtClean="0"/>
          </a:p>
        </p:txBody>
      </p:sp>
      <p:sp>
        <p:nvSpPr>
          <p:cNvPr id="41987" name="Rectangle 4"/>
          <p:cNvSpPr>
            <a:spLocks noChangeArrowheads="1"/>
          </p:cNvSpPr>
          <p:nvPr/>
        </p:nvSpPr>
        <p:spPr bwMode="auto">
          <a:xfrm>
            <a:off x="468313" y="765175"/>
            <a:ext cx="8351837" cy="3935413"/>
          </a:xfrm>
          <a:prstGeom prst="rect">
            <a:avLst/>
          </a:prstGeom>
          <a:noFill/>
          <a:ln w="9525">
            <a:noFill/>
            <a:miter lim="800000"/>
            <a:headEnd/>
            <a:tailEnd/>
          </a:ln>
        </p:spPr>
        <p:txBody>
          <a:bodyPr>
            <a:spAutoFit/>
          </a:bodyPr>
          <a:lstStyle/>
          <a:p>
            <a:r>
              <a:rPr lang="es-ES" sz="2800" b="1">
                <a:solidFill>
                  <a:srgbClr val="FF0000"/>
                </a:solidFill>
              </a:rPr>
              <a:t>ART. 57:</a:t>
            </a:r>
            <a:r>
              <a:rPr lang="es-ES" sz="2800" b="1"/>
              <a:t> </a:t>
            </a:r>
            <a:r>
              <a:rPr lang="es-ES" sz="2800"/>
              <a:t>Si el comerciante lleva libro de caja, no es necesario que asiente en el diario los pagos verificados. En tal caso, el libro de caja se considera parte integrante del diario.</a:t>
            </a:r>
          </a:p>
          <a:p>
            <a:endParaRPr lang="es-ES" sz="2800" b="1"/>
          </a:p>
          <a:p>
            <a:r>
              <a:rPr lang="es-ES" sz="2800" b="1">
                <a:solidFill>
                  <a:srgbClr val="FF0000"/>
                </a:solidFill>
              </a:rPr>
              <a:t>ART. 58:</a:t>
            </a:r>
            <a:r>
              <a:rPr lang="es-ES" sz="2800" b="1"/>
              <a:t> </a:t>
            </a:r>
            <a:r>
              <a:rPr lang="es-ES" sz="2800"/>
              <a:t>Los comerciantes por menor (art. 3º), deberán asentar día por día en el libro diario, la suma total de las ventas al contado, y por separado la suma total de las ventas al fiado.</a:t>
            </a:r>
            <a:endParaRPr lang="es-ES" sz="2800"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Marcador de número de diapositiva"/>
          <p:cNvSpPr>
            <a:spLocks noGrp="1"/>
          </p:cNvSpPr>
          <p:nvPr>
            <p:ph type="sldNum" sz="quarter" idx="11"/>
          </p:nvPr>
        </p:nvSpPr>
        <p:spPr>
          <a:noFill/>
        </p:spPr>
        <p:txBody>
          <a:bodyPr/>
          <a:lstStyle/>
          <a:p>
            <a:fld id="{A8895D78-1876-49DF-AA86-4D368A7C4FD2}" type="slidenum">
              <a:rPr lang="es-ES" smtClean="0"/>
              <a:pPr/>
              <a:t>19</a:t>
            </a:fld>
            <a:endParaRPr lang="es-ES" smtClean="0"/>
          </a:p>
        </p:txBody>
      </p:sp>
      <p:sp>
        <p:nvSpPr>
          <p:cNvPr id="43011" name="Rectangle 2"/>
          <p:cNvSpPr>
            <a:spLocks noChangeArrowheads="1"/>
          </p:cNvSpPr>
          <p:nvPr/>
        </p:nvSpPr>
        <p:spPr bwMode="auto">
          <a:xfrm>
            <a:off x="395288" y="404813"/>
            <a:ext cx="8351837" cy="6070600"/>
          </a:xfrm>
          <a:prstGeom prst="rect">
            <a:avLst/>
          </a:prstGeom>
          <a:noFill/>
          <a:ln w="9525">
            <a:noFill/>
            <a:miter lim="800000"/>
            <a:headEnd/>
            <a:tailEnd/>
          </a:ln>
        </p:spPr>
        <p:txBody>
          <a:bodyPr>
            <a:spAutoFit/>
          </a:bodyPr>
          <a:lstStyle/>
          <a:p>
            <a:r>
              <a:rPr lang="es-ES" sz="2800" b="1">
                <a:solidFill>
                  <a:srgbClr val="FF0000"/>
                </a:solidFill>
              </a:rPr>
              <a:t>ART.59:</a:t>
            </a:r>
            <a:r>
              <a:rPr lang="es-ES" sz="2800"/>
              <a:t> El libro de inventarios se abrirá con la descripción exacta del dinero, bienes muebles y raíces, créditos y otros cualquiera especie de valores que formen el capital del comerciante al tiempo de empezar su giro.  Después formará todo comerciante en los tres primeros meses de cada año, y extenderá en el mismo libro, el balance general de su giro, comprendiendo en él, todos los bienes, créditos y acciones, así como todas las deudas y obligaciones pendientes en la fecha del balance, sin reserva ni omisión alguna.  Los inventarios y balances generales se firmarán por todos los interesados en el establecimiento, que se hallen presentes al tiempo de su formación.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Marcador de número de diapositiva"/>
          <p:cNvSpPr>
            <a:spLocks noGrp="1"/>
          </p:cNvSpPr>
          <p:nvPr>
            <p:ph type="sldNum" sz="quarter" idx="11"/>
          </p:nvPr>
        </p:nvSpPr>
        <p:spPr>
          <a:noFill/>
        </p:spPr>
        <p:txBody>
          <a:bodyPr/>
          <a:lstStyle/>
          <a:p>
            <a:fld id="{0C6DB17E-1F54-4A9B-830B-32F612B611AA}" type="slidenum">
              <a:rPr lang="es-ES" smtClean="0"/>
              <a:pPr/>
              <a:t>2</a:t>
            </a:fld>
            <a:endParaRPr lang="es-ES" smtClean="0"/>
          </a:p>
        </p:txBody>
      </p:sp>
      <p:sp>
        <p:nvSpPr>
          <p:cNvPr id="22531" name="Rectangle 5"/>
          <p:cNvSpPr>
            <a:spLocks noGrp="1" noChangeArrowheads="1"/>
          </p:cNvSpPr>
          <p:nvPr>
            <p:ph type="title"/>
          </p:nvPr>
        </p:nvSpPr>
        <p:spPr>
          <a:xfrm>
            <a:off x="395288" y="1125538"/>
            <a:ext cx="8229600" cy="1371600"/>
          </a:xfrm>
        </p:spPr>
        <p:txBody>
          <a:bodyPr>
            <a:normAutofit fontScale="90000"/>
          </a:bodyPr>
          <a:lstStyle/>
          <a:p>
            <a:pPr algn="ctr" eaLnBrk="1" hangingPunct="1"/>
            <a:r>
              <a:rPr lang="es-UY" sz="4000" b="1" i="1" smtClean="0">
                <a:solidFill>
                  <a:srgbClr val="FF0000"/>
                </a:solidFill>
              </a:rPr>
              <a:t>INTRODUCCION A LA </a:t>
            </a:r>
            <a:br>
              <a:rPr lang="es-UY" sz="4000" b="1" i="1" smtClean="0">
                <a:solidFill>
                  <a:srgbClr val="FF0000"/>
                </a:solidFill>
              </a:rPr>
            </a:br>
            <a:r>
              <a:rPr lang="es-UY" sz="4000" b="1" i="1" smtClean="0">
                <a:solidFill>
                  <a:srgbClr val="FF0000"/>
                </a:solidFill>
              </a:rPr>
              <a:t/>
            </a:r>
            <a:br>
              <a:rPr lang="es-UY" sz="4000" b="1" i="1" smtClean="0">
                <a:solidFill>
                  <a:srgbClr val="FF0000"/>
                </a:solidFill>
              </a:rPr>
            </a:br>
            <a:r>
              <a:rPr lang="es-UY" sz="4000" b="1" i="1" smtClean="0">
                <a:solidFill>
                  <a:srgbClr val="FF0000"/>
                </a:solidFill>
              </a:rPr>
              <a:t>CONTABILIDAD</a:t>
            </a:r>
            <a:endParaRPr lang="es-ES" sz="4000" b="1" i="1"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Marcador de número de diapositiva"/>
          <p:cNvSpPr>
            <a:spLocks noGrp="1"/>
          </p:cNvSpPr>
          <p:nvPr>
            <p:ph type="sldNum" sz="quarter" idx="11"/>
          </p:nvPr>
        </p:nvSpPr>
        <p:spPr>
          <a:noFill/>
        </p:spPr>
        <p:txBody>
          <a:bodyPr/>
          <a:lstStyle/>
          <a:p>
            <a:fld id="{A414FC6E-C037-4DC0-AFA9-95EAFC61C537}" type="slidenum">
              <a:rPr lang="es-ES" smtClean="0"/>
              <a:pPr/>
              <a:t>20</a:t>
            </a:fld>
            <a:endParaRPr lang="es-ES" smtClean="0"/>
          </a:p>
        </p:txBody>
      </p:sp>
      <p:sp>
        <p:nvSpPr>
          <p:cNvPr id="44035" name="Rectangle 4"/>
          <p:cNvSpPr>
            <a:spLocks noChangeArrowheads="1"/>
          </p:cNvSpPr>
          <p:nvPr/>
        </p:nvSpPr>
        <p:spPr bwMode="auto">
          <a:xfrm>
            <a:off x="0" y="549275"/>
            <a:ext cx="9144000" cy="6070600"/>
          </a:xfrm>
          <a:prstGeom prst="rect">
            <a:avLst/>
          </a:prstGeom>
          <a:noFill/>
          <a:ln w="9525">
            <a:noFill/>
            <a:miter lim="800000"/>
            <a:headEnd/>
            <a:tailEnd/>
          </a:ln>
        </p:spPr>
        <p:txBody>
          <a:bodyPr anchor="ctr">
            <a:spAutoFit/>
          </a:bodyPr>
          <a:lstStyle/>
          <a:p>
            <a:pPr algn="ctr"/>
            <a:r>
              <a:rPr lang="es-UY" altLang="zh-CN" sz="2800" b="1" i="1" u="sng">
                <a:solidFill>
                  <a:srgbClr val="FF0000"/>
                </a:solidFill>
                <a:ea typeface="SimSun" pitchFamily="2" charset="-122"/>
              </a:rPr>
              <a:t>CONCEPTOS DE PATRIMONIO Y ECUACION PATRIMONIAL</a:t>
            </a:r>
          </a:p>
          <a:p>
            <a:pPr algn="ctr"/>
            <a:endParaRPr lang="es-ES" altLang="zh-CN" sz="2800" i="1">
              <a:solidFill>
                <a:srgbClr val="FF0000"/>
              </a:solidFill>
              <a:ea typeface="SimSun" pitchFamily="2" charset="-122"/>
            </a:endParaRPr>
          </a:p>
          <a:p>
            <a:r>
              <a:rPr lang="es-UY" altLang="zh-CN" sz="2800" b="1" i="1">
                <a:solidFill>
                  <a:srgbClr val="FF0000"/>
                </a:solidFill>
                <a:ea typeface="SimSun" pitchFamily="2" charset="-122"/>
              </a:rPr>
              <a:t>PATRIMONIO:</a:t>
            </a:r>
            <a:r>
              <a:rPr lang="es-UY" altLang="zh-CN" sz="2800" i="1">
                <a:ea typeface="SimSun" pitchFamily="2" charset="-122"/>
              </a:rPr>
              <a:t> </a:t>
            </a:r>
          </a:p>
          <a:p>
            <a:endParaRPr lang="es-UY" altLang="zh-CN" sz="2800" i="1">
              <a:ea typeface="SimSun" pitchFamily="2" charset="-122"/>
            </a:endParaRPr>
          </a:p>
          <a:p>
            <a:r>
              <a:rPr lang="es-UY" altLang="zh-CN" sz="2800">
                <a:ea typeface="SimSun" pitchFamily="2" charset="-122"/>
              </a:rPr>
              <a:t>Es el conjunto de bienes, derechos y obligaciones en un momento determinado con el fin de obtener ganancias en forma amplia. </a:t>
            </a:r>
          </a:p>
          <a:p>
            <a:endParaRPr lang="es-UY" altLang="zh-CN" sz="2800">
              <a:ea typeface="SimSun" pitchFamily="2" charset="-122"/>
            </a:endParaRPr>
          </a:p>
          <a:p>
            <a:r>
              <a:rPr lang="es-UY" altLang="zh-CN" sz="2800">
                <a:ea typeface="SimSun" pitchFamily="2" charset="-122"/>
              </a:rPr>
              <a:t>La actividad de la organización es poner en movimiento esos bienes (comprar m/p …..venderla …..cobrar), y obtener ganancias por la diferencia de la compra y la venta.</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2 Marcador de número de diapositiva"/>
          <p:cNvSpPr>
            <a:spLocks noGrp="1"/>
          </p:cNvSpPr>
          <p:nvPr>
            <p:ph type="sldNum" sz="quarter" idx="11"/>
          </p:nvPr>
        </p:nvSpPr>
        <p:spPr>
          <a:noFill/>
        </p:spPr>
        <p:txBody>
          <a:bodyPr/>
          <a:lstStyle/>
          <a:p>
            <a:fld id="{79365F09-B754-432C-A132-1AE50EE2CD68}" type="slidenum">
              <a:rPr lang="es-ES" smtClean="0"/>
              <a:pPr/>
              <a:t>21</a:t>
            </a:fld>
            <a:endParaRPr lang="es-ES" smtClean="0"/>
          </a:p>
        </p:txBody>
      </p:sp>
      <p:sp>
        <p:nvSpPr>
          <p:cNvPr id="45059" name="Rectangle 2"/>
          <p:cNvSpPr>
            <a:spLocks noChangeArrowheads="1"/>
          </p:cNvSpPr>
          <p:nvPr/>
        </p:nvSpPr>
        <p:spPr bwMode="auto">
          <a:xfrm>
            <a:off x="0" y="819150"/>
            <a:ext cx="9144000" cy="5648325"/>
          </a:xfrm>
          <a:prstGeom prst="rect">
            <a:avLst/>
          </a:prstGeom>
          <a:noFill/>
          <a:ln w="9525">
            <a:noFill/>
            <a:miter lim="800000"/>
            <a:headEnd/>
            <a:tailEnd/>
          </a:ln>
        </p:spPr>
        <p:txBody>
          <a:bodyPr anchor="ctr">
            <a:spAutoFit/>
          </a:bodyPr>
          <a:lstStyle/>
          <a:p>
            <a:pPr algn="ctr"/>
            <a:r>
              <a:rPr lang="es-UY" altLang="zh-CN" sz="2600" b="1" i="1" u="sng">
                <a:solidFill>
                  <a:srgbClr val="FF0000"/>
                </a:solidFill>
                <a:ea typeface="SimSun" pitchFamily="2" charset="-122"/>
              </a:rPr>
              <a:t>CONCEPTOS DE PATRIMONIO Y ECUACION PATRIMONIAL</a:t>
            </a:r>
          </a:p>
          <a:p>
            <a:pPr algn="ctr"/>
            <a:endParaRPr lang="es-ES" altLang="zh-CN" sz="2600" i="1">
              <a:solidFill>
                <a:srgbClr val="FF0000"/>
              </a:solidFill>
              <a:ea typeface="SimSun" pitchFamily="2" charset="-122"/>
            </a:endParaRPr>
          </a:p>
          <a:p>
            <a:endParaRPr lang="es-ES" altLang="zh-CN" sz="2600">
              <a:ea typeface="SimSun" pitchFamily="2" charset="-122"/>
            </a:endParaRPr>
          </a:p>
          <a:p>
            <a:r>
              <a:rPr lang="es-UY" altLang="zh-CN" sz="2600">
                <a:solidFill>
                  <a:srgbClr val="FF0000"/>
                </a:solidFill>
                <a:ea typeface="SimSun" pitchFamily="2" charset="-122"/>
              </a:rPr>
              <a:t>PAT. NETO</a:t>
            </a:r>
            <a:r>
              <a:rPr lang="es-UY" altLang="zh-CN" sz="2600">
                <a:ea typeface="SimSun" pitchFamily="2" charset="-122"/>
              </a:rPr>
              <a:t>= </a:t>
            </a:r>
            <a:r>
              <a:rPr lang="es-UY" altLang="zh-CN" sz="2600">
                <a:solidFill>
                  <a:srgbClr val="009900"/>
                </a:solidFill>
                <a:ea typeface="SimSun" pitchFamily="2" charset="-122"/>
              </a:rPr>
              <a:t>BIENES + DERECHOS </a:t>
            </a:r>
            <a:r>
              <a:rPr lang="es-UY" altLang="zh-CN" sz="2600">
                <a:ea typeface="SimSun" pitchFamily="2" charset="-122"/>
              </a:rPr>
              <a:t>- </a:t>
            </a:r>
            <a:r>
              <a:rPr lang="es-UY" altLang="zh-CN" sz="2600">
                <a:solidFill>
                  <a:srgbClr val="000099"/>
                </a:solidFill>
                <a:ea typeface="SimSun" pitchFamily="2" charset="-122"/>
              </a:rPr>
              <a:t>OBLIGACIONES</a:t>
            </a:r>
          </a:p>
          <a:p>
            <a:endParaRPr lang="es-ES" altLang="zh-CN" sz="2600">
              <a:ea typeface="SimSun" pitchFamily="2" charset="-122"/>
            </a:endParaRPr>
          </a:p>
          <a:p>
            <a:r>
              <a:rPr lang="es-UY" altLang="zh-CN" sz="2600">
                <a:ea typeface="SimSun" pitchFamily="2" charset="-122"/>
              </a:rPr>
              <a:t>			   </a:t>
            </a:r>
          </a:p>
          <a:p>
            <a:r>
              <a:rPr lang="es-UY" altLang="zh-CN" sz="2600">
                <a:ea typeface="SimSun" pitchFamily="2" charset="-122"/>
              </a:rPr>
              <a:t>			      </a:t>
            </a:r>
            <a:r>
              <a:rPr lang="es-UY" altLang="zh-CN" sz="2600" b="1">
                <a:solidFill>
                  <a:srgbClr val="009900"/>
                </a:solidFill>
                <a:ea typeface="SimSun" pitchFamily="2" charset="-122"/>
              </a:rPr>
              <a:t>ACTIVO</a:t>
            </a:r>
            <a:r>
              <a:rPr lang="es-UY" altLang="zh-CN" sz="2600">
                <a:ea typeface="SimSun" pitchFamily="2" charset="-122"/>
              </a:rPr>
              <a:t>		     </a:t>
            </a:r>
            <a:r>
              <a:rPr lang="es-UY" altLang="zh-CN" sz="2600" b="1">
                <a:solidFill>
                  <a:srgbClr val="000099"/>
                </a:solidFill>
                <a:ea typeface="SimSun" pitchFamily="2" charset="-122"/>
              </a:rPr>
              <a:t>PASIVO</a:t>
            </a:r>
          </a:p>
          <a:p>
            <a:endParaRPr lang="es-ES" altLang="zh-CN" sz="2600" b="1">
              <a:solidFill>
                <a:srgbClr val="000099"/>
              </a:solidFill>
              <a:ea typeface="SimSun" pitchFamily="2" charset="-122"/>
            </a:endParaRPr>
          </a:p>
          <a:p>
            <a:endParaRPr lang="es-UY" altLang="zh-CN" sz="2600">
              <a:ea typeface="SimSun" pitchFamily="2" charset="-122"/>
            </a:endParaRPr>
          </a:p>
          <a:p>
            <a:r>
              <a:rPr lang="es-UY" altLang="zh-CN" sz="2600">
                <a:ea typeface="SimSun" pitchFamily="2" charset="-122"/>
              </a:rPr>
              <a:t>PAT.NETO  =  CAPITAL + RESERVAS + RESULTADOS</a:t>
            </a:r>
          </a:p>
          <a:p>
            <a:endParaRPr lang="es-ES" altLang="zh-CN" sz="2600">
              <a:ea typeface="SimSun" pitchFamily="2" charset="-122"/>
            </a:endParaRPr>
          </a:p>
          <a:p>
            <a:pPr algn="ctr"/>
            <a:r>
              <a:rPr lang="es-UY" altLang="zh-CN" sz="2600">
                <a:solidFill>
                  <a:srgbClr val="FF0000"/>
                </a:solidFill>
                <a:ea typeface="SimSun" pitchFamily="2" charset="-122"/>
              </a:rPr>
              <a:t>BIENES+DERECHOS–OBLIGACIONES = CAPITAL+RESERVAS+RESULTADOS</a:t>
            </a:r>
          </a:p>
        </p:txBody>
      </p:sp>
      <p:sp>
        <p:nvSpPr>
          <p:cNvPr id="45060" name="AutoShape 3"/>
          <p:cNvSpPr>
            <a:spLocks noChangeArrowheads="1"/>
          </p:cNvSpPr>
          <p:nvPr/>
        </p:nvSpPr>
        <p:spPr bwMode="auto">
          <a:xfrm>
            <a:off x="3779838" y="3141663"/>
            <a:ext cx="574675" cy="287337"/>
          </a:xfrm>
          <a:prstGeom prst="downArrowCallout">
            <a:avLst>
              <a:gd name="adj1" fmla="val 50000"/>
              <a:gd name="adj2" fmla="val 50000"/>
              <a:gd name="adj3" fmla="val 16667"/>
              <a:gd name="adj4" fmla="val 0"/>
            </a:avLst>
          </a:prstGeom>
          <a:noFill/>
          <a:ln w="28575">
            <a:solidFill>
              <a:srgbClr val="009900"/>
            </a:solidFill>
            <a:miter lim="800000"/>
            <a:headEnd/>
            <a:tailEnd/>
          </a:ln>
        </p:spPr>
        <p:txBody>
          <a:bodyPr wrap="none" anchor="ctr"/>
          <a:lstStyle/>
          <a:p>
            <a:endParaRPr lang="es-UY"/>
          </a:p>
        </p:txBody>
      </p:sp>
      <p:sp>
        <p:nvSpPr>
          <p:cNvPr id="45061" name="AutoShape 4"/>
          <p:cNvSpPr>
            <a:spLocks noChangeArrowheads="1"/>
          </p:cNvSpPr>
          <p:nvPr/>
        </p:nvSpPr>
        <p:spPr bwMode="auto">
          <a:xfrm>
            <a:off x="6659563" y="3141663"/>
            <a:ext cx="574675" cy="287337"/>
          </a:xfrm>
          <a:prstGeom prst="downArrowCallout">
            <a:avLst>
              <a:gd name="adj1" fmla="val 50000"/>
              <a:gd name="adj2" fmla="val 50000"/>
              <a:gd name="adj3" fmla="val 16667"/>
              <a:gd name="adj4" fmla="val 0"/>
            </a:avLst>
          </a:prstGeom>
          <a:noFill/>
          <a:ln w="28575">
            <a:solidFill>
              <a:srgbClr val="000099"/>
            </a:solidFill>
            <a:miter lim="800000"/>
            <a:headEnd/>
            <a:tailEnd/>
          </a:ln>
        </p:spPr>
        <p:txBody>
          <a:bodyPr wrap="none" anchor="ctr"/>
          <a:lstStyle/>
          <a:p>
            <a:endParaRPr lang="es-UY"/>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Marcador de número de diapositiva"/>
          <p:cNvSpPr>
            <a:spLocks noGrp="1"/>
          </p:cNvSpPr>
          <p:nvPr>
            <p:ph type="sldNum" sz="quarter" idx="11"/>
          </p:nvPr>
        </p:nvSpPr>
        <p:spPr>
          <a:noFill/>
        </p:spPr>
        <p:txBody>
          <a:bodyPr/>
          <a:lstStyle/>
          <a:p>
            <a:fld id="{596E5543-3A43-4298-B0D1-A92EE344C323}" type="slidenum">
              <a:rPr lang="es-ES" smtClean="0"/>
              <a:pPr/>
              <a:t>22</a:t>
            </a:fld>
            <a:endParaRPr lang="es-ES" smtClean="0"/>
          </a:p>
        </p:txBody>
      </p:sp>
      <p:sp>
        <p:nvSpPr>
          <p:cNvPr id="46083" name="Rectangle 4"/>
          <p:cNvSpPr>
            <a:spLocks noChangeArrowheads="1"/>
          </p:cNvSpPr>
          <p:nvPr/>
        </p:nvSpPr>
        <p:spPr bwMode="auto">
          <a:xfrm>
            <a:off x="179388" y="573088"/>
            <a:ext cx="8820150" cy="6070600"/>
          </a:xfrm>
          <a:prstGeom prst="rect">
            <a:avLst/>
          </a:prstGeom>
          <a:noFill/>
          <a:ln w="9525">
            <a:noFill/>
            <a:miter lim="800000"/>
            <a:headEnd/>
            <a:tailEnd/>
          </a:ln>
        </p:spPr>
        <p:txBody>
          <a:bodyPr anchor="ctr">
            <a:spAutoFit/>
          </a:bodyPr>
          <a:lstStyle/>
          <a:p>
            <a:pPr algn="ctr"/>
            <a:r>
              <a:rPr lang="es-UY" altLang="zh-CN" sz="2800" b="1">
                <a:solidFill>
                  <a:srgbClr val="000099"/>
                </a:solidFill>
                <a:ea typeface="SimSun" pitchFamily="2" charset="-122"/>
              </a:rPr>
              <a:t>ACTIVO: </a:t>
            </a:r>
          </a:p>
          <a:p>
            <a:r>
              <a:rPr lang="es-UY" altLang="zh-CN" sz="2800">
                <a:ea typeface="SimSun" pitchFamily="2" charset="-122"/>
              </a:rPr>
              <a:t>Conjunto de Bienes y Derechos que tenga la organización</a:t>
            </a:r>
          </a:p>
          <a:p>
            <a:endParaRPr lang="es-UY" altLang="zh-CN" sz="2800">
              <a:ea typeface="SimSun" pitchFamily="2" charset="-122"/>
            </a:endParaRPr>
          </a:p>
          <a:p>
            <a:r>
              <a:rPr lang="es-UY" altLang="zh-CN" sz="2800" b="1" i="1" u="sng">
                <a:solidFill>
                  <a:srgbClr val="FF0000"/>
                </a:solidFill>
                <a:ea typeface="SimSun" pitchFamily="2" charset="-122"/>
              </a:rPr>
              <a:t>Bienes</a:t>
            </a:r>
            <a:r>
              <a:rPr lang="es-UY" altLang="zh-CN" sz="2800" b="1" i="1">
                <a:solidFill>
                  <a:srgbClr val="FF0000"/>
                </a:solidFill>
                <a:ea typeface="SimSun" pitchFamily="2" charset="-122"/>
              </a:rPr>
              <a:t> </a:t>
            </a:r>
            <a:r>
              <a:rPr lang="es-UY" altLang="zh-CN" sz="2800" i="1">
                <a:ea typeface="SimSun" pitchFamily="2" charset="-122"/>
              </a:rPr>
              <a:t>=</a:t>
            </a:r>
            <a:r>
              <a:rPr lang="es-UY" altLang="zh-CN" sz="2800">
                <a:ea typeface="SimSun" pitchFamily="2" charset="-122"/>
              </a:rPr>
              <a:t> elementos materiales que el comerciante usa o ha comprado para venderlos (pueden ser transitorios o permanentes). </a:t>
            </a:r>
          </a:p>
          <a:p>
            <a:endParaRPr lang="es-UY" altLang="zh-CN" sz="2800" b="1" i="1" u="sng">
              <a:solidFill>
                <a:srgbClr val="FF0000"/>
              </a:solidFill>
              <a:ea typeface="SimSun" pitchFamily="2" charset="-122"/>
            </a:endParaRPr>
          </a:p>
          <a:p>
            <a:r>
              <a:rPr lang="es-UY" altLang="zh-CN" sz="2800" b="1" i="1" u="sng">
                <a:solidFill>
                  <a:srgbClr val="FF0000"/>
                </a:solidFill>
                <a:ea typeface="SimSun" pitchFamily="2" charset="-122"/>
              </a:rPr>
              <a:t>Derechos</a:t>
            </a:r>
            <a:r>
              <a:rPr lang="es-UY" altLang="zh-CN" sz="2800" b="1">
                <a:ea typeface="SimSun" pitchFamily="2" charset="-122"/>
              </a:rPr>
              <a:t> </a:t>
            </a:r>
            <a:r>
              <a:rPr lang="es-UY" altLang="zh-CN" sz="2800">
                <a:ea typeface="SimSun" pitchFamily="2" charset="-122"/>
              </a:rPr>
              <a:t>= elementos inmateriales generado por las ventas a crédito y que los ejercemos sobre los </a:t>
            </a:r>
            <a:r>
              <a:rPr lang="es-UY" altLang="zh-CN" sz="2800" b="1">
                <a:ea typeface="SimSun" pitchFamily="2" charset="-122"/>
              </a:rPr>
              <a:t>deudores.</a:t>
            </a:r>
          </a:p>
          <a:p>
            <a:endParaRPr lang="es-UY" altLang="zh-CN" sz="2800">
              <a:ea typeface="SimSun" pitchFamily="2" charset="-122"/>
            </a:endParaRPr>
          </a:p>
          <a:p>
            <a:pPr algn="ctr"/>
            <a:r>
              <a:rPr lang="es-UY" altLang="zh-CN" sz="2800" b="1">
                <a:solidFill>
                  <a:srgbClr val="000099"/>
                </a:solidFill>
                <a:ea typeface="SimSun" pitchFamily="2" charset="-122"/>
              </a:rPr>
              <a:t>PASIVO:</a:t>
            </a:r>
            <a:r>
              <a:rPr lang="es-UY" altLang="zh-CN" sz="2800" b="1">
                <a:ea typeface="SimSun" pitchFamily="2" charset="-122"/>
              </a:rPr>
              <a:t> </a:t>
            </a:r>
          </a:p>
          <a:p>
            <a:pPr algn="ctr"/>
            <a:r>
              <a:rPr lang="es-UY" altLang="zh-CN" sz="2800">
                <a:ea typeface="SimSun" pitchFamily="2" charset="-122"/>
              </a:rPr>
              <a:t>Son todas las </a:t>
            </a:r>
            <a:r>
              <a:rPr lang="es-UY" altLang="zh-CN" sz="2800" b="1" i="1" u="sng">
                <a:solidFill>
                  <a:srgbClr val="FF0000"/>
                </a:solidFill>
                <a:ea typeface="SimSun" pitchFamily="2" charset="-122"/>
              </a:rPr>
              <a:t>obligaciones</a:t>
            </a:r>
            <a:r>
              <a:rPr lang="es-UY" altLang="zh-CN" sz="2800">
                <a:ea typeface="SimSun" pitchFamily="2" charset="-122"/>
              </a:rPr>
              <a:t> que tenga la organización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Marcador de número de diapositiva"/>
          <p:cNvSpPr>
            <a:spLocks noGrp="1"/>
          </p:cNvSpPr>
          <p:nvPr>
            <p:ph type="sldNum" sz="quarter" idx="11"/>
          </p:nvPr>
        </p:nvSpPr>
        <p:spPr>
          <a:noFill/>
        </p:spPr>
        <p:txBody>
          <a:bodyPr/>
          <a:lstStyle/>
          <a:p>
            <a:fld id="{3073347E-4578-41DD-921C-27FC0694D821}" type="slidenum">
              <a:rPr lang="es-ES" smtClean="0"/>
              <a:pPr/>
              <a:t>23</a:t>
            </a:fld>
            <a:endParaRPr lang="es-ES" smtClean="0"/>
          </a:p>
        </p:txBody>
      </p:sp>
      <p:sp>
        <p:nvSpPr>
          <p:cNvPr id="47107" name="Rectangle 2"/>
          <p:cNvSpPr>
            <a:spLocks noChangeArrowheads="1"/>
          </p:cNvSpPr>
          <p:nvPr/>
        </p:nvSpPr>
        <p:spPr bwMode="auto">
          <a:xfrm>
            <a:off x="179388" y="476250"/>
            <a:ext cx="8820150" cy="6070600"/>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ACTIVO: BIENES</a:t>
            </a:r>
          </a:p>
          <a:p>
            <a:endParaRPr lang="es-UY" altLang="zh-CN" sz="2800" b="1" i="1">
              <a:solidFill>
                <a:srgbClr val="FF0000"/>
              </a:solidFill>
              <a:ea typeface="SimSun" pitchFamily="2" charset="-122"/>
            </a:endParaRPr>
          </a:p>
          <a:p>
            <a:r>
              <a:rPr lang="es-UY" altLang="zh-CN" sz="2800" b="1" i="1">
                <a:solidFill>
                  <a:srgbClr val="009900"/>
                </a:solidFill>
                <a:ea typeface="SimSun" pitchFamily="2" charset="-122"/>
              </a:rPr>
              <a:t>Bienes transitorios</a:t>
            </a:r>
            <a:r>
              <a:rPr lang="es-UY" altLang="zh-CN" sz="2800">
                <a:ea typeface="SimSun" pitchFamily="2" charset="-122"/>
              </a:rPr>
              <a:t> son los que tienen mayor convertibilidad en nitidez, por ejemplo: </a:t>
            </a:r>
          </a:p>
          <a:p>
            <a:endParaRPr lang="es-UY" altLang="zh-CN" sz="2800">
              <a:ea typeface="SimSun" pitchFamily="2" charset="-122"/>
            </a:endParaRPr>
          </a:p>
          <a:p>
            <a:pPr lvl="1">
              <a:buFontTx/>
              <a:buChar char="•"/>
            </a:pPr>
            <a:r>
              <a:rPr lang="es-UY" altLang="zh-CN" sz="2800" i="1" u="sng">
                <a:solidFill>
                  <a:srgbClr val="000099"/>
                </a:solidFill>
                <a:ea typeface="SimSun" pitchFamily="2" charset="-122"/>
              </a:rPr>
              <a:t>Efectivo</a:t>
            </a:r>
            <a:r>
              <a:rPr lang="es-UY" altLang="zh-CN" sz="2800">
                <a:ea typeface="SimSun" pitchFamily="2" charset="-122"/>
              </a:rPr>
              <a:t> (el dinero que tenemos, en caja o en el banco), </a:t>
            </a:r>
          </a:p>
          <a:p>
            <a:pPr lvl="1">
              <a:buFontTx/>
              <a:buChar char="•"/>
            </a:pPr>
            <a:r>
              <a:rPr lang="es-UY" altLang="zh-CN" sz="2800" i="1" u="sng">
                <a:solidFill>
                  <a:srgbClr val="000099"/>
                </a:solidFill>
                <a:ea typeface="SimSun" pitchFamily="2" charset="-122"/>
              </a:rPr>
              <a:t>Efectos a cobrar</a:t>
            </a:r>
            <a:r>
              <a:rPr lang="es-UY" altLang="zh-CN" sz="2800">
                <a:ea typeface="SimSun" pitchFamily="2" charset="-122"/>
              </a:rPr>
              <a:t> (el derecho que tenemos a cobrar los valores.Ej.cheques), </a:t>
            </a:r>
          </a:p>
          <a:p>
            <a:pPr lvl="1">
              <a:buFontTx/>
              <a:buChar char="•"/>
            </a:pPr>
            <a:r>
              <a:rPr lang="es-UY" altLang="zh-CN" sz="2800" i="1" u="sng">
                <a:solidFill>
                  <a:srgbClr val="000099"/>
                </a:solidFill>
                <a:ea typeface="SimSun" pitchFamily="2" charset="-122"/>
              </a:rPr>
              <a:t>Bienes</a:t>
            </a:r>
            <a:r>
              <a:rPr lang="es-UY" altLang="zh-CN" sz="2800">
                <a:ea typeface="SimSun" pitchFamily="2" charset="-122"/>
              </a:rPr>
              <a:t> (aquellos que tenemos con el ánimo de venta: m/p, mercadería), </a:t>
            </a:r>
          </a:p>
          <a:p>
            <a:pPr lvl="1">
              <a:buFontTx/>
              <a:buChar char="•"/>
            </a:pPr>
            <a:r>
              <a:rPr lang="es-UY" altLang="zh-CN" sz="2800" i="1" u="sng">
                <a:solidFill>
                  <a:srgbClr val="000099"/>
                </a:solidFill>
                <a:ea typeface="SimSun" pitchFamily="2" charset="-122"/>
              </a:rPr>
              <a:t>Inversiones por excedente c/p</a:t>
            </a:r>
            <a:r>
              <a:rPr lang="es-UY" altLang="zh-CN" sz="2800">
                <a:ea typeface="SimSun" pitchFamily="2" charset="-122"/>
              </a:rPr>
              <a:t> (inversiones a corto plazo: bonos del tesoro). </a:t>
            </a:r>
          </a:p>
          <a:p>
            <a:endParaRPr lang="es-UY" altLang="zh-CN" sz="2800" b="1" i="1">
              <a:solidFill>
                <a:srgbClr val="009900"/>
              </a:solidFill>
              <a:ea typeface="SimSun"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Marcador de número de diapositiva"/>
          <p:cNvSpPr>
            <a:spLocks noGrp="1"/>
          </p:cNvSpPr>
          <p:nvPr>
            <p:ph type="sldNum" sz="quarter" idx="11"/>
          </p:nvPr>
        </p:nvSpPr>
        <p:spPr>
          <a:noFill/>
        </p:spPr>
        <p:txBody>
          <a:bodyPr/>
          <a:lstStyle/>
          <a:p>
            <a:fld id="{1A7C79F9-F439-4827-A01E-5FBA214F9F6A}" type="slidenum">
              <a:rPr lang="es-ES" smtClean="0"/>
              <a:pPr/>
              <a:t>24</a:t>
            </a:fld>
            <a:endParaRPr lang="es-ES" smtClean="0"/>
          </a:p>
        </p:txBody>
      </p:sp>
      <p:sp>
        <p:nvSpPr>
          <p:cNvPr id="48131" name="Rectangle 2"/>
          <p:cNvSpPr>
            <a:spLocks noChangeArrowheads="1"/>
          </p:cNvSpPr>
          <p:nvPr/>
        </p:nvSpPr>
        <p:spPr bwMode="auto">
          <a:xfrm>
            <a:off x="323850" y="735013"/>
            <a:ext cx="8424863" cy="5216525"/>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ACTIVO: BIENES</a:t>
            </a:r>
          </a:p>
          <a:p>
            <a:endParaRPr lang="es-UY" altLang="zh-CN" sz="2800">
              <a:ea typeface="SimSun" pitchFamily="2" charset="-122"/>
            </a:endParaRPr>
          </a:p>
          <a:p>
            <a:r>
              <a:rPr lang="es-UY" altLang="zh-CN" sz="2800" b="1" i="1">
                <a:solidFill>
                  <a:srgbClr val="009900"/>
                </a:solidFill>
                <a:ea typeface="SimSun" pitchFamily="2" charset="-122"/>
              </a:rPr>
              <a:t>Bienes permanentes</a:t>
            </a:r>
            <a:r>
              <a:rPr lang="es-UY" altLang="zh-CN" sz="2800">
                <a:ea typeface="SimSun" pitchFamily="2" charset="-122"/>
              </a:rPr>
              <a:t> son aquellos que duran en la organización, por ejemplo:</a:t>
            </a:r>
          </a:p>
          <a:p>
            <a:endParaRPr lang="es-UY" altLang="zh-CN" sz="2800">
              <a:ea typeface="SimSun" pitchFamily="2" charset="-122"/>
            </a:endParaRPr>
          </a:p>
          <a:p>
            <a:pPr lvl="1">
              <a:buFontTx/>
              <a:buChar char="•"/>
            </a:pPr>
            <a:r>
              <a:rPr lang="es-UY" altLang="zh-CN" sz="2800" i="1" u="sng">
                <a:solidFill>
                  <a:srgbClr val="000099"/>
                </a:solidFill>
                <a:ea typeface="SimSun" pitchFamily="2" charset="-122"/>
              </a:rPr>
              <a:t>Bienes de Uso</a:t>
            </a:r>
            <a:r>
              <a:rPr lang="es-UY" altLang="zh-CN" sz="2800">
                <a:ea typeface="SimSun" pitchFamily="2" charset="-122"/>
              </a:rPr>
              <a:t> (edificio, equipos, vehículos, instalaciones, mobiliario, patentes y marcas, prestigio y clientela) </a:t>
            </a:r>
          </a:p>
          <a:p>
            <a:pPr lvl="1">
              <a:buFontTx/>
              <a:buChar char="•"/>
            </a:pPr>
            <a:r>
              <a:rPr lang="es-UY" altLang="zh-CN" sz="2800" i="1" u="sng">
                <a:solidFill>
                  <a:srgbClr val="000099"/>
                </a:solidFill>
                <a:ea typeface="SimSun" pitchFamily="2" charset="-122"/>
              </a:rPr>
              <a:t>Inversiones por excedente l/p</a:t>
            </a:r>
            <a:r>
              <a:rPr lang="es-UY" altLang="zh-CN" sz="2800">
                <a:ea typeface="SimSun" pitchFamily="2" charset="-122"/>
              </a:rPr>
              <a:t> (inversiones a largo plazo: asociarse a otra sociedad, sin desvirtuar el objetivo general).</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Marcador de número de diapositiva"/>
          <p:cNvSpPr>
            <a:spLocks noGrp="1"/>
          </p:cNvSpPr>
          <p:nvPr>
            <p:ph type="sldNum" sz="quarter" idx="11"/>
          </p:nvPr>
        </p:nvSpPr>
        <p:spPr>
          <a:noFill/>
        </p:spPr>
        <p:txBody>
          <a:bodyPr/>
          <a:lstStyle/>
          <a:p>
            <a:fld id="{FD90C469-8487-4568-B4B5-0EAC4F5BCEB5}" type="slidenum">
              <a:rPr lang="es-ES" smtClean="0"/>
              <a:pPr/>
              <a:t>25</a:t>
            </a:fld>
            <a:endParaRPr lang="es-ES" smtClean="0"/>
          </a:p>
        </p:txBody>
      </p:sp>
      <p:sp>
        <p:nvSpPr>
          <p:cNvPr id="49155" name="Rectangle 4"/>
          <p:cNvSpPr>
            <a:spLocks noChangeArrowheads="1"/>
          </p:cNvSpPr>
          <p:nvPr/>
        </p:nvSpPr>
        <p:spPr bwMode="auto">
          <a:xfrm>
            <a:off x="323850" y="620713"/>
            <a:ext cx="8137525" cy="5216525"/>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	PASIVO</a:t>
            </a:r>
            <a:r>
              <a:rPr lang="es-UY" altLang="zh-CN" sz="2800" b="1">
                <a:solidFill>
                  <a:srgbClr val="FF0000"/>
                </a:solidFill>
                <a:ea typeface="SimSun" pitchFamily="2" charset="-122"/>
              </a:rPr>
              <a:t>:</a:t>
            </a:r>
            <a:r>
              <a:rPr lang="es-UY" altLang="zh-CN" sz="2800" b="1">
                <a:ea typeface="SimSun" pitchFamily="2" charset="-122"/>
              </a:rPr>
              <a:t> </a:t>
            </a:r>
          </a:p>
          <a:p>
            <a:endParaRPr lang="es-UY" altLang="zh-CN" sz="2800" b="1">
              <a:ea typeface="SimSun" pitchFamily="2" charset="-122"/>
            </a:endParaRPr>
          </a:p>
          <a:p>
            <a:r>
              <a:rPr lang="es-UY" altLang="zh-CN" sz="2800" b="1" i="1" u="sng">
                <a:solidFill>
                  <a:srgbClr val="FF0000"/>
                </a:solidFill>
                <a:ea typeface="SimSun" pitchFamily="2" charset="-122"/>
              </a:rPr>
              <a:t>Obligaciones</a:t>
            </a:r>
            <a:r>
              <a:rPr lang="es-UY" altLang="zh-CN" sz="2800">
                <a:ea typeface="SimSun" pitchFamily="2" charset="-122"/>
              </a:rPr>
              <a:t>= Son elementos inmateriales  que se han generado por nuestras compras a crédito y que están representadas por personas denominadas “Acreedores”. </a:t>
            </a:r>
          </a:p>
          <a:p>
            <a:r>
              <a:rPr lang="es-UY" altLang="zh-CN" sz="2800">
                <a:ea typeface="SimSun" pitchFamily="2" charset="-122"/>
              </a:rPr>
              <a:t>Ejemplos:</a:t>
            </a:r>
          </a:p>
          <a:p>
            <a:endParaRPr lang="es-UY" altLang="zh-CN" sz="2800">
              <a:ea typeface="SimSun" pitchFamily="2" charset="-122"/>
            </a:endParaRPr>
          </a:p>
          <a:p>
            <a:r>
              <a:rPr lang="es-UY" altLang="zh-CN" sz="2800">
                <a:solidFill>
                  <a:srgbClr val="000099"/>
                </a:solidFill>
                <a:ea typeface="SimSun" pitchFamily="2" charset="-122"/>
              </a:rPr>
              <a:t>Acreedores por compra,   Acreedores Fiscales, Deudas Diversas,   Deudas Financieras,   Sueldos a pagar,    Intereses a pagar</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2 Marcador de número de diapositiva"/>
          <p:cNvSpPr>
            <a:spLocks noGrp="1"/>
          </p:cNvSpPr>
          <p:nvPr>
            <p:ph type="sldNum" sz="quarter" idx="11"/>
          </p:nvPr>
        </p:nvSpPr>
        <p:spPr>
          <a:noFill/>
        </p:spPr>
        <p:txBody>
          <a:bodyPr/>
          <a:lstStyle/>
          <a:p>
            <a:fld id="{81195155-3522-4E4B-A2E9-651E42FB9076}" type="slidenum">
              <a:rPr lang="es-ES" smtClean="0"/>
              <a:pPr/>
              <a:t>26</a:t>
            </a:fld>
            <a:endParaRPr lang="es-ES" smtClean="0"/>
          </a:p>
        </p:txBody>
      </p:sp>
      <p:sp>
        <p:nvSpPr>
          <p:cNvPr id="50179" name="Rectangle 4"/>
          <p:cNvSpPr>
            <a:spLocks noChangeArrowheads="1"/>
          </p:cNvSpPr>
          <p:nvPr/>
        </p:nvSpPr>
        <p:spPr bwMode="auto">
          <a:xfrm>
            <a:off x="0" y="360363"/>
            <a:ext cx="8893175" cy="6497637"/>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	PATRIMONIO NETO</a:t>
            </a:r>
            <a:r>
              <a:rPr lang="es-UY" altLang="zh-CN" sz="2800" b="1">
                <a:solidFill>
                  <a:srgbClr val="FF0000"/>
                </a:solidFill>
                <a:ea typeface="SimSun" pitchFamily="2" charset="-122"/>
              </a:rPr>
              <a:t>: </a:t>
            </a:r>
          </a:p>
          <a:p>
            <a:r>
              <a:rPr lang="es-UY" altLang="zh-CN" sz="2800">
                <a:ea typeface="SimSun" pitchFamily="2" charset="-122"/>
              </a:rPr>
              <a:t>Se compone de: </a:t>
            </a:r>
          </a:p>
          <a:p>
            <a:pPr lvl="1">
              <a:buFontTx/>
              <a:buChar char="•"/>
            </a:pPr>
            <a:r>
              <a:rPr lang="es-UY" altLang="zh-CN" sz="2800">
                <a:ea typeface="SimSun" pitchFamily="2" charset="-122"/>
              </a:rPr>
              <a:t> </a:t>
            </a:r>
            <a:r>
              <a:rPr lang="es-UY" altLang="zh-CN" sz="2800" i="1" u="sng">
                <a:solidFill>
                  <a:srgbClr val="000099"/>
                </a:solidFill>
                <a:ea typeface="SimSun" pitchFamily="2" charset="-122"/>
              </a:rPr>
              <a:t>Capital</a:t>
            </a:r>
            <a:r>
              <a:rPr lang="es-UY" altLang="zh-CN" sz="2800">
                <a:ea typeface="SimSun" pitchFamily="2" charset="-122"/>
              </a:rPr>
              <a:t>: aporte de bienes, derechos y obligaciones al inicio de la actividad, manteniéndose por su valor nominal en el tiempo, </a:t>
            </a:r>
          </a:p>
          <a:p>
            <a:pPr lvl="1">
              <a:buFontTx/>
              <a:buChar char="•"/>
            </a:pPr>
            <a:r>
              <a:rPr lang="es-UY" altLang="zh-CN" sz="2800">
                <a:ea typeface="SimSun" pitchFamily="2" charset="-122"/>
              </a:rPr>
              <a:t> </a:t>
            </a:r>
            <a:r>
              <a:rPr lang="es-UY" altLang="zh-CN" sz="2800" i="1" u="sng">
                <a:solidFill>
                  <a:srgbClr val="000099"/>
                </a:solidFill>
                <a:ea typeface="SimSun" pitchFamily="2" charset="-122"/>
              </a:rPr>
              <a:t>Reservas</a:t>
            </a:r>
            <a:r>
              <a:rPr lang="es-UY" altLang="zh-CN" sz="2800">
                <a:ea typeface="SimSun" pitchFamily="2" charset="-122"/>
              </a:rPr>
              <a:t>: aquellas ganancias retenidas en la empresa por la expresa voluntad social o por disposiciones legales o contractuales. Sirven para hacer frente a situaciones contingentes, </a:t>
            </a:r>
          </a:p>
          <a:p>
            <a:pPr lvl="1">
              <a:buFontTx/>
              <a:buChar char="•"/>
            </a:pPr>
            <a:r>
              <a:rPr lang="es-UY" altLang="zh-CN" sz="2800">
                <a:solidFill>
                  <a:srgbClr val="000099"/>
                </a:solidFill>
                <a:ea typeface="SimSun" pitchFamily="2" charset="-122"/>
              </a:rPr>
              <a:t> </a:t>
            </a:r>
            <a:r>
              <a:rPr lang="es-UY" altLang="zh-CN" sz="2800" i="1" u="sng">
                <a:solidFill>
                  <a:srgbClr val="000099"/>
                </a:solidFill>
                <a:ea typeface="SimSun" pitchFamily="2" charset="-122"/>
              </a:rPr>
              <a:t>Resultados</a:t>
            </a:r>
            <a:r>
              <a:rPr lang="es-UY" altLang="zh-CN" sz="2800">
                <a:solidFill>
                  <a:srgbClr val="000099"/>
                </a:solidFill>
                <a:ea typeface="SimSun" pitchFamily="2" charset="-122"/>
              </a:rPr>
              <a:t>:</a:t>
            </a:r>
            <a:r>
              <a:rPr lang="es-UY" altLang="zh-CN" sz="2800">
                <a:ea typeface="SimSun" pitchFamily="2" charset="-122"/>
              </a:rPr>
              <a:t> incluye </a:t>
            </a:r>
          </a:p>
          <a:p>
            <a:pPr lvl="2">
              <a:buFontTx/>
              <a:buChar char="•"/>
            </a:pPr>
            <a:r>
              <a:rPr lang="es-UY" altLang="zh-CN" sz="2800">
                <a:ea typeface="SimSun" pitchFamily="2" charset="-122"/>
              </a:rPr>
              <a:t>Resultado del Ejercicio: la ganancia o la pérdida de mi actividad en 1 año, y </a:t>
            </a:r>
          </a:p>
          <a:p>
            <a:pPr lvl="2">
              <a:buFontTx/>
              <a:buChar char="•"/>
            </a:pPr>
            <a:r>
              <a:rPr lang="es-UY" altLang="zh-CN" sz="2800">
                <a:ea typeface="SimSun" pitchFamily="2" charset="-122"/>
              </a:rPr>
              <a:t>Resultados Acumulados: corresponde a ganancias o pérdidas acumuladas sin asignación específica.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Marcador de número de diapositiva"/>
          <p:cNvSpPr>
            <a:spLocks noGrp="1"/>
          </p:cNvSpPr>
          <p:nvPr>
            <p:ph type="sldNum" sz="quarter" idx="11"/>
          </p:nvPr>
        </p:nvSpPr>
        <p:spPr>
          <a:noFill/>
        </p:spPr>
        <p:txBody>
          <a:bodyPr/>
          <a:lstStyle/>
          <a:p>
            <a:fld id="{E91B5F00-2064-43B6-8F2C-4FBF2C39323F}" type="slidenum">
              <a:rPr lang="es-ES" smtClean="0"/>
              <a:pPr/>
              <a:t>27</a:t>
            </a:fld>
            <a:endParaRPr lang="es-ES" smtClean="0"/>
          </a:p>
        </p:txBody>
      </p:sp>
      <p:sp>
        <p:nvSpPr>
          <p:cNvPr id="51203" name="Rectangle 4"/>
          <p:cNvSpPr>
            <a:spLocks noChangeArrowheads="1"/>
          </p:cNvSpPr>
          <p:nvPr/>
        </p:nvSpPr>
        <p:spPr bwMode="auto">
          <a:xfrm>
            <a:off x="0" y="333375"/>
            <a:ext cx="9144000" cy="5375275"/>
          </a:xfrm>
          <a:prstGeom prst="rect">
            <a:avLst/>
          </a:prstGeom>
          <a:noFill/>
          <a:ln w="9525">
            <a:noFill/>
            <a:miter lim="800000"/>
            <a:headEnd/>
            <a:tailEnd/>
          </a:ln>
        </p:spPr>
        <p:txBody>
          <a:bodyPr>
            <a:spAutoFit/>
          </a:bodyPr>
          <a:lstStyle/>
          <a:p>
            <a:pPr algn="ctr"/>
            <a:r>
              <a:rPr lang="es-UY" altLang="zh-CN" sz="2600" b="1" i="1">
                <a:solidFill>
                  <a:srgbClr val="FF0000"/>
                </a:solidFill>
                <a:ea typeface="SimSun" pitchFamily="2" charset="-122"/>
              </a:rPr>
              <a:t>EJERCICIOS ECUACION PATRIMONIAL</a:t>
            </a:r>
          </a:p>
          <a:p>
            <a:r>
              <a:rPr lang="es-UY" sz="2600" b="1" i="1" u="sng">
                <a:solidFill>
                  <a:srgbClr val="FF0000"/>
                </a:solidFill>
              </a:rPr>
              <a:t>Ejercicio 1:</a:t>
            </a:r>
          </a:p>
          <a:p>
            <a:pPr>
              <a:lnSpc>
                <a:spcPct val="150000"/>
              </a:lnSpc>
            </a:pPr>
            <a:r>
              <a:rPr lang="es-UY" sz="2800"/>
              <a:t>Monedas y billetes $6.000; cheques pendientes de cobro $ $8.500; Edificios $500.000; Escritorios y estanterias $158.000; Motores $300.000; Patentes de invención $800.000; El Sr. TT nos adeuda $150.000; Aporte de propietarios $1.000.000; Camioneta para reparto $58.000; se adeuda al banco $200.000; adeudamos al Sr.JJ $50.000.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Marcador de número de diapositiva"/>
          <p:cNvSpPr>
            <a:spLocks noGrp="1"/>
          </p:cNvSpPr>
          <p:nvPr>
            <p:ph type="sldNum" sz="quarter" idx="11"/>
          </p:nvPr>
        </p:nvSpPr>
        <p:spPr>
          <a:noFill/>
        </p:spPr>
        <p:txBody>
          <a:bodyPr/>
          <a:lstStyle/>
          <a:p>
            <a:fld id="{962D756F-88A6-4BC1-88A7-BD502763320E}" type="slidenum">
              <a:rPr lang="es-ES" smtClean="0"/>
              <a:pPr/>
              <a:t>28</a:t>
            </a:fld>
            <a:endParaRPr lang="es-ES" smtClean="0"/>
          </a:p>
        </p:txBody>
      </p:sp>
      <p:sp>
        <p:nvSpPr>
          <p:cNvPr id="52227" name="Rectangle 4"/>
          <p:cNvSpPr>
            <a:spLocks noChangeArrowheads="1"/>
          </p:cNvSpPr>
          <p:nvPr/>
        </p:nvSpPr>
        <p:spPr bwMode="auto">
          <a:xfrm>
            <a:off x="0" y="333375"/>
            <a:ext cx="9144000" cy="4554538"/>
          </a:xfrm>
          <a:prstGeom prst="rect">
            <a:avLst/>
          </a:prstGeom>
          <a:noFill/>
          <a:ln w="9525">
            <a:noFill/>
            <a:miter lim="800000"/>
            <a:headEnd/>
            <a:tailEnd/>
          </a:ln>
        </p:spPr>
        <p:txBody>
          <a:bodyPr>
            <a:spAutoFit/>
          </a:bodyPr>
          <a:lstStyle/>
          <a:p>
            <a:pPr algn="ctr"/>
            <a:r>
              <a:rPr lang="es-UY" altLang="zh-CN" sz="2600" b="1" i="1">
                <a:solidFill>
                  <a:srgbClr val="FF0000"/>
                </a:solidFill>
                <a:ea typeface="SimSun" pitchFamily="2" charset="-122"/>
              </a:rPr>
              <a:t>EJERCICIOS ECUACION PATRIMONIAL</a:t>
            </a:r>
          </a:p>
          <a:p>
            <a:r>
              <a:rPr lang="es-UY" sz="2600" b="1" i="1" u="sng">
                <a:solidFill>
                  <a:srgbClr val="FF0000"/>
                </a:solidFill>
              </a:rPr>
              <a:t>Ejercicio 1:</a:t>
            </a:r>
          </a:p>
          <a:p>
            <a:pPr>
              <a:lnSpc>
                <a:spcPct val="150000"/>
              </a:lnSpc>
            </a:pPr>
            <a:r>
              <a:rPr lang="es-UY" sz="2800"/>
              <a:t>Se pide: 	</a:t>
            </a:r>
          </a:p>
          <a:p>
            <a:pPr>
              <a:lnSpc>
                <a:spcPct val="150000"/>
              </a:lnSpc>
            </a:pPr>
            <a:r>
              <a:rPr lang="es-UY" sz="2800"/>
              <a:t>* Ordenarlos en recursos de gran movilidad, de carácter     </a:t>
            </a:r>
          </a:p>
          <a:p>
            <a:pPr>
              <a:lnSpc>
                <a:spcPct val="150000"/>
              </a:lnSpc>
            </a:pPr>
            <a:r>
              <a:rPr lang="es-UY" sz="2800"/>
              <a:t>   permanente</a:t>
            </a:r>
          </a:p>
          <a:p>
            <a:pPr>
              <a:lnSpc>
                <a:spcPct val="150000"/>
              </a:lnSpc>
            </a:pPr>
            <a:endParaRPr lang="es-UY" sz="2800"/>
          </a:p>
          <a:p>
            <a:pPr>
              <a:lnSpc>
                <a:spcPct val="150000"/>
              </a:lnSpc>
            </a:pPr>
            <a:r>
              <a:rPr lang="es-UY" sz="2800"/>
              <a:t>* Determinar el Activo, Pasivo y Patrimonio Neto</a:t>
            </a:r>
          </a:p>
          <a:p>
            <a:endParaRPr lang="es-E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Marcador de número de diapositiva"/>
          <p:cNvSpPr>
            <a:spLocks noGrp="1"/>
          </p:cNvSpPr>
          <p:nvPr>
            <p:ph type="sldNum" sz="quarter" idx="11"/>
          </p:nvPr>
        </p:nvSpPr>
        <p:spPr>
          <a:noFill/>
        </p:spPr>
        <p:txBody>
          <a:bodyPr/>
          <a:lstStyle/>
          <a:p>
            <a:fld id="{1E8F3F27-6C8B-4EE7-AAF7-74DFF7FCBC4C}" type="slidenum">
              <a:rPr lang="es-ES" smtClean="0"/>
              <a:pPr/>
              <a:t>29</a:t>
            </a:fld>
            <a:endParaRPr lang="es-ES" smtClean="0"/>
          </a:p>
        </p:txBody>
      </p:sp>
      <p:sp>
        <p:nvSpPr>
          <p:cNvPr id="53251" name="Rectangle 4"/>
          <p:cNvSpPr>
            <a:spLocks noChangeArrowheads="1"/>
          </p:cNvSpPr>
          <p:nvPr/>
        </p:nvSpPr>
        <p:spPr bwMode="auto">
          <a:xfrm>
            <a:off x="0" y="-171450"/>
            <a:ext cx="9144000" cy="7100888"/>
          </a:xfrm>
          <a:prstGeom prst="rect">
            <a:avLst/>
          </a:prstGeom>
          <a:noFill/>
          <a:ln w="9525">
            <a:noFill/>
            <a:miter lim="800000"/>
            <a:headEnd/>
            <a:tailEnd/>
          </a:ln>
        </p:spPr>
        <p:txBody>
          <a:bodyPr>
            <a:spAutoFit/>
          </a:bodyPr>
          <a:lstStyle/>
          <a:p>
            <a:pPr>
              <a:lnSpc>
                <a:spcPct val="150000"/>
              </a:lnSpc>
            </a:pPr>
            <a:r>
              <a:rPr lang="es-UY" sz="2600" b="1" i="1">
                <a:solidFill>
                  <a:srgbClr val="FF0000"/>
                </a:solidFill>
              </a:rPr>
              <a:t>		</a:t>
            </a:r>
            <a:r>
              <a:rPr lang="es-UY" sz="2600" b="1" i="1" u="sng">
                <a:solidFill>
                  <a:srgbClr val="FF0000"/>
                </a:solidFill>
              </a:rPr>
              <a:t>Ejercicio 2:</a:t>
            </a:r>
          </a:p>
          <a:p>
            <a:pPr>
              <a:lnSpc>
                <a:spcPct val="150000"/>
              </a:lnSpc>
            </a:pPr>
            <a:r>
              <a:rPr lang="es-UY" sz="2800"/>
              <a:t>La empresa Ensueño que gira en compra-venta de discos presenta la siguiente situación patrimonial: Monedas y billetes $10.000 y U$S 300 (cotizados a $20 c/u); local de ventas $600.000; Rockola $116.000; discos cds $130.000; discos dvd $12.000; mostradores, auriculares $280.000; equipos de audio para la venta $ 350.000; prestamos a largo plazo $400.000; se le adeuda al Sr. Pintos $200.000; la cartera de deudores es de $160.000; Acciones adquiridas por excedente $160.000.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Marcador de número de diapositiva"/>
          <p:cNvSpPr>
            <a:spLocks noGrp="1"/>
          </p:cNvSpPr>
          <p:nvPr>
            <p:ph type="sldNum" sz="quarter" idx="11"/>
          </p:nvPr>
        </p:nvSpPr>
        <p:spPr>
          <a:noFill/>
        </p:spPr>
        <p:txBody>
          <a:bodyPr/>
          <a:lstStyle/>
          <a:p>
            <a:fld id="{6CADF530-EEDE-46DC-8B55-29F285770B2F}" type="slidenum">
              <a:rPr lang="es-ES" smtClean="0"/>
              <a:pPr/>
              <a:t>3</a:t>
            </a:fld>
            <a:endParaRPr lang="es-ES" smtClean="0"/>
          </a:p>
        </p:txBody>
      </p:sp>
      <p:sp>
        <p:nvSpPr>
          <p:cNvPr id="150533" name="Rectangle 5"/>
          <p:cNvSpPr>
            <a:spLocks noChangeArrowheads="1"/>
          </p:cNvSpPr>
          <p:nvPr/>
        </p:nvSpPr>
        <p:spPr bwMode="auto">
          <a:xfrm>
            <a:off x="250825" y="549275"/>
            <a:ext cx="8604250" cy="4678204"/>
          </a:xfrm>
          <a:prstGeom prst="rect">
            <a:avLst/>
          </a:prstGeom>
          <a:noFill/>
          <a:ln w="9525">
            <a:noFill/>
            <a:miter lim="800000"/>
            <a:headEnd/>
            <a:tailEnd/>
          </a:ln>
        </p:spPr>
        <p:txBody>
          <a:bodyPr>
            <a:spAutoFit/>
          </a:bodyPr>
          <a:lstStyle/>
          <a:p>
            <a:endParaRPr lang="es-UY" dirty="0"/>
          </a:p>
          <a:p>
            <a:endParaRPr lang="es-UY" sz="2800" b="1" dirty="0"/>
          </a:p>
          <a:p>
            <a:pPr>
              <a:spcAft>
                <a:spcPct val="15000"/>
              </a:spcAft>
            </a:pPr>
            <a:r>
              <a:rPr lang="es-UY" sz="2800" b="1" i="1" dirty="0">
                <a:solidFill>
                  <a:srgbClr val="FF0000"/>
                </a:solidFill>
              </a:rPr>
              <a:t>CONTABILIDAD</a:t>
            </a:r>
            <a:r>
              <a:rPr lang="es-UY" sz="2800" b="1" dirty="0"/>
              <a:t>: </a:t>
            </a:r>
            <a:r>
              <a:rPr lang="es-UY" sz="2800" dirty="0"/>
              <a:t>La Contabilidad es la parte integrante del sistema de información de un ente, que </a:t>
            </a:r>
            <a:r>
              <a:rPr lang="es-UY" sz="2800" dirty="0">
                <a:solidFill>
                  <a:srgbClr val="FF0000"/>
                </a:solidFill>
              </a:rPr>
              <a:t>suministra </a:t>
            </a:r>
            <a:r>
              <a:rPr lang="es-UY" sz="2800" u="sng" dirty="0">
                <a:solidFill>
                  <a:srgbClr val="FF0000"/>
                </a:solidFill>
              </a:rPr>
              <a:t>información sobre su composición y evolución de su patrimonio, los bienes de propiedad de terceros en su poder y ciertas contingencias</a:t>
            </a:r>
            <a:r>
              <a:rPr lang="es-UY" sz="2800" dirty="0"/>
              <a:t>. Esta información debería ser </a:t>
            </a:r>
            <a:r>
              <a:rPr lang="es-UY" sz="2800" u="sng" dirty="0">
                <a:solidFill>
                  <a:srgbClr val="FF0000"/>
                </a:solidFill>
              </a:rPr>
              <a:t>útil para la toma de decisiones</a:t>
            </a:r>
            <a:r>
              <a:rPr lang="es-UY" sz="2800" dirty="0"/>
              <a:t> (por los administradores y por terceros) </a:t>
            </a:r>
            <a:r>
              <a:rPr lang="es-UY" sz="2800" u="sng" dirty="0"/>
              <a:t>y para </a:t>
            </a:r>
            <a:r>
              <a:rPr lang="es-UY" sz="2800" u="sng" dirty="0">
                <a:solidFill>
                  <a:srgbClr val="FF0000"/>
                </a:solidFill>
              </a:rPr>
              <a:t>facilitar el control sobre los recursos y obligaciones del ente.</a:t>
            </a:r>
            <a:endParaRPr lang="es-ES" sz="2800" b="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0533">
                                            <p:txEl>
                                              <p:pRg st="2" end="2"/>
                                            </p:txEl>
                                          </p:spTgt>
                                        </p:tgtEl>
                                        <p:attrNameLst>
                                          <p:attrName>style.visibility</p:attrName>
                                        </p:attrNameLst>
                                      </p:cBhvr>
                                      <p:to>
                                        <p:strVal val="visible"/>
                                      </p:to>
                                    </p:set>
                                    <p:animEffect transition="in" filter="dissolve">
                                      <p:cBhvr>
                                        <p:cTn id="7" dur="500"/>
                                        <p:tgtEl>
                                          <p:spTgt spid="1505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Marcador de número de diapositiva"/>
          <p:cNvSpPr>
            <a:spLocks noGrp="1"/>
          </p:cNvSpPr>
          <p:nvPr>
            <p:ph type="sldNum" sz="quarter" idx="11"/>
          </p:nvPr>
        </p:nvSpPr>
        <p:spPr>
          <a:noFill/>
        </p:spPr>
        <p:txBody>
          <a:bodyPr/>
          <a:lstStyle/>
          <a:p>
            <a:fld id="{A8480924-C40A-4B82-93B5-3A88BECA3DA0}" type="slidenum">
              <a:rPr lang="es-ES" smtClean="0"/>
              <a:pPr/>
              <a:t>30</a:t>
            </a:fld>
            <a:endParaRPr lang="es-ES" smtClean="0"/>
          </a:p>
        </p:txBody>
      </p:sp>
      <p:sp>
        <p:nvSpPr>
          <p:cNvPr id="54275" name="Rectangle 4"/>
          <p:cNvSpPr>
            <a:spLocks noChangeArrowheads="1"/>
          </p:cNvSpPr>
          <p:nvPr/>
        </p:nvSpPr>
        <p:spPr bwMode="auto">
          <a:xfrm>
            <a:off x="0" y="404813"/>
            <a:ext cx="9144000" cy="5432425"/>
          </a:xfrm>
          <a:prstGeom prst="rect">
            <a:avLst/>
          </a:prstGeom>
          <a:noFill/>
          <a:ln w="9525">
            <a:noFill/>
            <a:miter lim="800000"/>
            <a:headEnd/>
            <a:tailEnd/>
          </a:ln>
        </p:spPr>
        <p:txBody>
          <a:bodyPr>
            <a:spAutoFit/>
          </a:bodyPr>
          <a:lstStyle/>
          <a:p>
            <a:pPr>
              <a:lnSpc>
                <a:spcPct val="150000"/>
              </a:lnSpc>
            </a:pPr>
            <a:r>
              <a:rPr lang="es-UY" sz="2600" b="1" i="1">
                <a:solidFill>
                  <a:srgbClr val="FF0000"/>
                </a:solidFill>
              </a:rPr>
              <a:t>		</a:t>
            </a:r>
            <a:r>
              <a:rPr lang="es-UY" sz="2600" b="1" i="1" u="sng">
                <a:solidFill>
                  <a:srgbClr val="FF0000"/>
                </a:solidFill>
              </a:rPr>
              <a:t>Ejercicio 2:</a:t>
            </a:r>
          </a:p>
          <a:p>
            <a:pPr>
              <a:lnSpc>
                <a:spcPct val="150000"/>
              </a:lnSpc>
            </a:pPr>
            <a:r>
              <a:rPr lang="es-UY" sz="2800"/>
              <a:t>Se pide: 	</a:t>
            </a:r>
          </a:p>
          <a:p>
            <a:pPr>
              <a:lnSpc>
                <a:spcPct val="150000"/>
              </a:lnSpc>
              <a:buFontTx/>
              <a:buChar char="•"/>
            </a:pPr>
            <a:r>
              <a:rPr lang="es-UY" sz="2800"/>
              <a:t>Ordenarlos en recursos de gran movilidad, de carácter   </a:t>
            </a:r>
          </a:p>
          <a:p>
            <a:pPr>
              <a:lnSpc>
                <a:spcPct val="150000"/>
              </a:lnSpc>
            </a:pPr>
            <a:r>
              <a:rPr lang="es-UY" sz="2800"/>
              <a:t>  permanente</a:t>
            </a:r>
          </a:p>
          <a:p>
            <a:pPr>
              <a:lnSpc>
                <a:spcPct val="150000"/>
              </a:lnSpc>
            </a:pPr>
            <a:endParaRPr lang="es-UY" sz="2800"/>
          </a:p>
          <a:p>
            <a:pPr>
              <a:lnSpc>
                <a:spcPct val="150000"/>
              </a:lnSpc>
              <a:buFontTx/>
              <a:buChar char="•"/>
            </a:pPr>
            <a:r>
              <a:rPr lang="es-UY" sz="2800"/>
              <a:t>Determinar el Activo, Pasivo y Patrimonio Neto</a:t>
            </a:r>
          </a:p>
          <a:p>
            <a:pPr>
              <a:lnSpc>
                <a:spcPct val="150000"/>
              </a:lnSpc>
            </a:pPr>
            <a:endParaRPr lang="es-UY" sz="2800"/>
          </a:p>
          <a:p>
            <a:pPr>
              <a:lnSpc>
                <a:spcPct val="150000"/>
              </a:lnSpc>
              <a:spcBef>
                <a:spcPct val="50000"/>
              </a:spcBef>
            </a:pPr>
            <a:endParaRPr lang="es-UY"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Marcador de número de diapositiva"/>
          <p:cNvSpPr>
            <a:spLocks noGrp="1"/>
          </p:cNvSpPr>
          <p:nvPr>
            <p:ph type="sldNum" sz="quarter" idx="11"/>
          </p:nvPr>
        </p:nvSpPr>
        <p:spPr>
          <a:noFill/>
        </p:spPr>
        <p:txBody>
          <a:bodyPr/>
          <a:lstStyle/>
          <a:p>
            <a:fld id="{1BC1EEB3-9C3D-466F-A011-73D4C955B7A2}" type="slidenum">
              <a:rPr lang="es-ES" smtClean="0"/>
              <a:pPr/>
              <a:t>4</a:t>
            </a:fld>
            <a:endParaRPr lang="es-ES" smtClean="0"/>
          </a:p>
        </p:txBody>
      </p:sp>
      <p:sp>
        <p:nvSpPr>
          <p:cNvPr id="102404" name="Rectangle 4"/>
          <p:cNvSpPr>
            <a:spLocks noChangeArrowheads="1"/>
          </p:cNvSpPr>
          <p:nvPr/>
        </p:nvSpPr>
        <p:spPr bwMode="auto">
          <a:xfrm>
            <a:off x="250825" y="549275"/>
            <a:ext cx="8893175" cy="5643563"/>
          </a:xfrm>
          <a:prstGeom prst="rect">
            <a:avLst/>
          </a:prstGeom>
          <a:noFill/>
          <a:ln w="9525">
            <a:noFill/>
            <a:miter lim="800000"/>
            <a:headEnd/>
            <a:tailEnd/>
          </a:ln>
        </p:spPr>
        <p:txBody>
          <a:bodyPr>
            <a:spAutoFit/>
          </a:bodyPr>
          <a:lstStyle/>
          <a:p>
            <a:r>
              <a:rPr lang="es-UY" sz="2800" b="1" i="1">
                <a:solidFill>
                  <a:srgbClr val="000099"/>
                </a:solidFill>
              </a:rPr>
              <a:t>FUNCIONES DE LA CONTABILIDAD</a:t>
            </a:r>
            <a:r>
              <a:rPr lang="es-UY" sz="2800" i="1">
                <a:solidFill>
                  <a:srgbClr val="000099"/>
                </a:solidFill>
              </a:rPr>
              <a:t>:</a:t>
            </a:r>
          </a:p>
          <a:p>
            <a:endParaRPr lang="es-UY" sz="2800" i="1">
              <a:solidFill>
                <a:srgbClr val="000099"/>
              </a:solidFill>
            </a:endParaRPr>
          </a:p>
          <a:p>
            <a:pPr>
              <a:buFontTx/>
              <a:buChar char="•"/>
            </a:pPr>
            <a:r>
              <a:rPr lang="es-UY" sz="2800" b="1"/>
              <a:t>CREA SISTEMAS DE REGISTRACION</a:t>
            </a:r>
            <a:r>
              <a:rPr lang="es-UY" sz="2800"/>
              <a:t>: Imprescindible llevar anotaciones de la actividad que realiza la empresa. Esto se realiza en libros denominados Libros de Contabilidad. Estas anotaciones deben sujetarse a determinadas reglas de carácter general.</a:t>
            </a:r>
          </a:p>
          <a:p>
            <a:endParaRPr lang="es-UY" sz="2800"/>
          </a:p>
          <a:p>
            <a:pPr>
              <a:buFontTx/>
              <a:buChar char="•"/>
            </a:pPr>
            <a:r>
              <a:rPr lang="es-UY" sz="2800" b="1"/>
              <a:t>PROPORCIONA INFORMACIÓN</a:t>
            </a:r>
            <a:r>
              <a:rPr lang="es-UY" sz="2800"/>
              <a:t>: La contabilidad proporcionará métodos para analizar esa información e interpretarla.</a:t>
            </a:r>
          </a:p>
          <a:p>
            <a:pPr>
              <a:buFontTx/>
              <a:buChar char="•"/>
            </a:pPr>
            <a:endParaRPr lang="es-UY"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04">
                                            <p:txEl>
                                              <p:pRg st="0" end="0"/>
                                            </p:txEl>
                                          </p:spTgt>
                                        </p:tgtEl>
                                        <p:attrNameLst>
                                          <p:attrName>style.visibility</p:attrName>
                                        </p:attrNameLst>
                                      </p:cBhvr>
                                      <p:to>
                                        <p:strVal val="visible"/>
                                      </p:to>
                                    </p:set>
                                    <p:animEffect transition="in" filter="dissolve">
                                      <p:cBhvr>
                                        <p:cTn id="7" dur="500"/>
                                        <p:tgtEl>
                                          <p:spTgt spid="1024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2404">
                                            <p:txEl>
                                              <p:pRg st="2" end="2"/>
                                            </p:txEl>
                                          </p:spTgt>
                                        </p:tgtEl>
                                        <p:attrNameLst>
                                          <p:attrName>style.visibility</p:attrName>
                                        </p:attrNameLst>
                                      </p:cBhvr>
                                      <p:to>
                                        <p:strVal val="visible"/>
                                      </p:to>
                                    </p:set>
                                    <p:animEffect transition="in" filter="dissolve">
                                      <p:cBhvr>
                                        <p:cTn id="12" dur="500"/>
                                        <p:tgtEl>
                                          <p:spTgt spid="10240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2404">
                                            <p:txEl>
                                              <p:pRg st="4" end="4"/>
                                            </p:txEl>
                                          </p:spTgt>
                                        </p:tgtEl>
                                        <p:attrNameLst>
                                          <p:attrName>style.visibility</p:attrName>
                                        </p:attrNameLst>
                                      </p:cBhvr>
                                      <p:to>
                                        <p:strVal val="visible"/>
                                      </p:to>
                                    </p:set>
                                    <p:animEffect transition="in" filter="dissolve">
                                      <p:cBhvr>
                                        <p:cTn id="17" dur="500"/>
                                        <p:tgtEl>
                                          <p:spTgt spid="1024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Marcador de número de diapositiva"/>
          <p:cNvSpPr>
            <a:spLocks noGrp="1"/>
          </p:cNvSpPr>
          <p:nvPr>
            <p:ph type="sldNum" sz="quarter" idx="11"/>
          </p:nvPr>
        </p:nvSpPr>
        <p:spPr>
          <a:noFill/>
        </p:spPr>
        <p:txBody>
          <a:bodyPr/>
          <a:lstStyle/>
          <a:p>
            <a:fld id="{D80FBC5A-8556-4B50-997B-D2296A87F749}" type="slidenum">
              <a:rPr lang="es-ES" smtClean="0"/>
              <a:pPr/>
              <a:t>5</a:t>
            </a:fld>
            <a:endParaRPr lang="es-ES" smtClean="0"/>
          </a:p>
        </p:txBody>
      </p:sp>
      <p:sp>
        <p:nvSpPr>
          <p:cNvPr id="151556" name="Rectangle 4"/>
          <p:cNvSpPr>
            <a:spLocks noChangeArrowheads="1"/>
          </p:cNvSpPr>
          <p:nvPr/>
        </p:nvSpPr>
        <p:spPr bwMode="auto">
          <a:xfrm>
            <a:off x="250825" y="404813"/>
            <a:ext cx="8893175" cy="6070600"/>
          </a:xfrm>
          <a:prstGeom prst="rect">
            <a:avLst/>
          </a:prstGeom>
          <a:noFill/>
          <a:ln w="9525">
            <a:noFill/>
            <a:miter lim="800000"/>
            <a:headEnd/>
            <a:tailEnd/>
          </a:ln>
        </p:spPr>
        <p:txBody>
          <a:bodyPr>
            <a:spAutoFit/>
          </a:bodyPr>
          <a:lstStyle/>
          <a:p>
            <a:r>
              <a:rPr lang="es-UY" sz="2800" b="1" i="1">
                <a:solidFill>
                  <a:srgbClr val="000099"/>
                </a:solidFill>
              </a:rPr>
              <a:t>FUNCIONES DE LA CONTABILIDAD</a:t>
            </a:r>
            <a:r>
              <a:rPr lang="es-UY" sz="2800" i="1"/>
              <a:t>:</a:t>
            </a:r>
          </a:p>
          <a:p>
            <a:endParaRPr lang="es-UY" sz="2800"/>
          </a:p>
          <a:p>
            <a:pPr>
              <a:buFontTx/>
              <a:buChar char="•"/>
            </a:pPr>
            <a:r>
              <a:rPr lang="es-UY" sz="2800" b="1"/>
              <a:t>FACILITA EL CONTROL</a:t>
            </a:r>
            <a:r>
              <a:rPr lang="es-UY" sz="2800"/>
              <a:t>: Con adecuada organización, y mediante el análisis de los hechos ocurridos, la Contabilidad logra fiscalizar el cumplimiento de los reglamentos y normas impartidas.</a:t>
            </a:r>
          </a:p>
          <a:p>
            <a:pPr>
              <a:buFontTx/>
              <a:buChar char="•"/>
            </a:pPr>
            <a:endParaRPr lang="es-UY" sz="2800"/>
          </a:p>
          <a:p>
            <a:pPr>
              <a:buFontTx/>
              <a:buChar char="•"/>
            </a:pPr>
            <a:r>
              <a:rPr lang="es-UY" sz="2800" b="1"/>
              <a:t>PERMITE REALIZAR PROVISIONES</a:t>
            </a:r>
            <a:r>
              <a:rPr lang="es-UY" sz="2800"/>
              <a:t>: Teniendo en cuenta la actividad pasada y mediante el cálculo previo, es posible estimar los recursos con que contará la empresa en próximos períodos, así como la cuantía de los gastos en que deberá incurrir, por lo que estará habilitada a anticipar el resultado de su gestión económica.</a:t>
            </a:r>
            <a:endParaRPr lang="es-E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dissolve">
                                      <p:cBhvr>
                                        <p:cTn id="7" dur="500"/>
                                        <p:tgtEl>
                                          <p:spTgt spid="151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1556">
                                            <p:txEl>
                                              <p:pRg st="2" end="2"/>
                                            </p:txEl>
                                          </p:spTgt>
                                        </p:tgtEl>
                                        <p:attrNameLst>
                                          <p:attrName>style.visibility</p:attrName>
                                        </p:attrNameLst>
                                      </p:cBhvr>
                                      <p:to>
                                        <p:strVal val="visible"/>
                                      </p:to>
                                    </p:set>
                                    <p:animEffect transition="in" filter="dissolve">
                                      <p:cBhvr>
                                        <p:cTn id="12" dur="500"/>
                                        <p:tgtEl>
                                          <p:spTgt spid="15155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1556">
                                            <p:txEl>
                                              <p:pRg st="4" end="4"/>
                                            </p:txEl>
                                          </p:spTgt>
                                        </p:tgtEl>
                                        <p:attrNameLst>
                                          <p:attrName>style.visibility</p:attrName>
                                        </p:attrNameLst>
                                      </p:cBhvr>
                                      <p:to>
                                        <p:strVal val="visible"/>
                                      </p:to>
                                    </p:set>
                                    <p:animEffect transition="in" filter="dissolve">
                                      <p:cBhvr>
                                        <p:cTn id="17" dur="500"/>
                                        <p:tgtEl>
                                          <p:spTgt spid="15155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Marcador de número de diapositiva"/>
          <p:cNvSpPr>
            <a:spLocks noGrp="1"/>
          </p:cNvSpPr>
          <p:nvPr>
            <p:ph type="sldNum" sz="quarter" idx="11"/>
          </p:nvPr>
        </p:nvSpPr>
        <p:spPr>
          <a:noFill/>
        </p:spPr>
        <p:txBody>
          <a:bodyPr/>
          <a:lstStyle/>
          <a:p>
            <a:fld id="{21E23C4A-45A1-4937-9F31-69B576D4ADBB}" type="slidenum">
              <a:rPr lang="es-ES" smtClean="0"/>
              <a:pPr/>
              <a:t>6</a:t>
            </a:fld>
            <a:endParaRPr lang="es-ES" smtClean="0"/>
          </a:p>
        </p:txBody>
      </p:sp>
      <p:sp>
        <p:nvSpPr>
          <p:cNvPr id="104452" name="Rectangle 4"/>
          <p:cNvSpPr>
            <a:spLocks noChangeArrowheads="1"/>
          </p:cNvSpPr>
          <p:nvPr/>
        </p:nvSpPr>
        <p:spPr bwMode="auto">
          <a:xfrm>
            <a:off x="468313" y="692150"/>
            <a:ext cx="8280400" cy="4789488"/>
          </a:xfrm>
          <a:prstGeom prst="rect">
            <a:avLst/>
          </a:prstGeom>
          <a:noFill/>
          <a:ln w="9525">
            <a:noFill/>
            <a:miter lim="800000"/>
            <a:headEnd/>
            <a:tailEnd/>
          </a:ln>
        </p:spPr>
        <p:txBody>
          <a:bodyPr>
            <a:spAutoFit/>
          </a:bodyPr>
          <a:lstStyle/>
          <a:p>
            <a:r>
              <a:rPr lang="es-UY" sz="2800" b="1" i="1">
                <a:solidFill>
                  <a:srgbClr val="000099"/>
                </a:solidFill>
              </a:rPr>
              <a:t>USUARIOS DE LA INFORMACION CONTABLE:</a:t>
            </a:r>
            <a:endParaRPr lang="es-UY" sz="2800" i="1">
              <a:solidFill>
                <a:srgbClr val="000099"/>
              </a:solidFill>
            </a:endParaRPr>
          </a:p>
          <a:p>
            <a:endParaRPr lang="es-UY" sz="2800" i="1">
              <a:solidFill>
                <a:srgbClr val="000099"/>
              </a:solidFill>
            </a:endParaRPr>
          </a:p>
          <a:p>
            <a:pPr>
              <a:buFontTx/>
              <a:buChar char="•"/>
            </a:pPr>
            <a:r>
              <a:rPr lang="es-UY" sz="2800" b="1" i="1">
                <a:solidFill>
                  <a:srgbClr val="FF0000"/>
                </a:solidFill>
              </a:rPr>
              <a:t>USUARIOS INTERNOS</a:t>
            </a:r>
            <a:r>
              <a:rPr lang="es-UY" sz="2800" b="1" i="1"/>
              <a:t>:</a:t>
            </a:r>
            <a:r>
              <a:rPr lang="es-UY" sz="2800"/>
              <a:t> Aquellos que pertenecen a la empresa y utilizan la información para evaluar, planificar, tomar decisiones, por ejemplo:</a:t>
            </a:r>
          </a:p>
          <a:p>
            <a:pPr lvl="2"/>
            <a:r>
              <a:rPr lang="es-UY" sz="2800"/>
              <a:t>		Gerentes o Administradores</a:t>
            </a:r>
          </a:p>
          <a:p>
            <a:pPr lvl="2"/>
            <a:r>
              <a:rPr lang="es-UY" sz="2800"/>
              <a:t>		Funcionarios</a:t>
            </a:r>
          </a:p>
          <a:p>
            <a:pPr lvl="2"/>
            <a:r>
              <a:rPr lang="es-UY" sz="2800"/>
              <a:t>		Accionistas	</a:t>
            </a:r>
          </a:p>
          <a:p>
            <a:pPr lvl="2"/>
            <a:r>
              <a:rPr lang="es-UY" sz="2800"/>
              <a:t>		Socios</a:t>
            </a:r>
          </a:p>
          <a:p>
            <a:pPr lvl="2"/>
            <a:r>
              <a:rPr lang="es-UY" sz="2800"/>
              <a:t>		Auditoria Interna</a:t>
            </a:r>
          </a:p>
          <a:p>
            <a:pPr lvl="2"/>
            <a:endParaRPr lang="es-UY"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animEffect transition="in" filter="dissolve">
                                      <p:cBhvr>
                                        <p:cTn id="7" dur="500"/>
                                        <p:tgtEl>
                                          <p:spTgt spid="1044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4452">
                                            <p:txEl>
                                              <p:pRg st="2" end="2"/>
                                            </p:txEl>
                                          </p:spTgt>
                                        </p:tgtEl>
                                        <p:attrNameLst>
                                          <p:attrName>style.visibility</p:attrName>
                                        </p:attrNameLst>
                                      </p:cBhvr>
                                      <p:to>
                                        <p:strVal val="visible"/>
                                      </p:to>
                                    </p:set>
                                    <p:animEffect transition="in" filter="dissolve">
                                      <p:cBhvr>
                                        <p:cTn id="12" dur="500"/>
                                        <p:tgtEl>
                                          <p:spTgt spid="104452">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04452">
                                            <p:txEl>
                                              <p:pRg st="3" end="3"/>
                                            </p:txEl>
                                          </p:spTgt>
                                        </p:tgtEl>
                                        <p:attrNameLst>
                                          <p:attrName>style.visibility</p:attrName>
                                        </p:attrNameLst>
                                      </p:cBhvr>
                                      <p:to>
                                        <p:strVal val="visible"/>
                                      </p:to>
                                    </p:set>
                                    <p:animEffect transition="in" filter="dissolve">
                                      <p:cBhvr>
                                        <p:cTn id="15" dur="500"/>
                                        <p:tgtEl>
                                          <p:spTgt spid="104452">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104452">
                                            <p:txEl>
                                              <p:pRg st="4" end="4"/>
                                            </p:txEl>
                                          </p:spTgt>
                                        </p:tgtEl>
                                        <p:attrNameLst>
                                          <p:attrName>style.visibility</p:attrName>
                                        </p:attrNameLst>
                                      </p:cBhvr>
                                      <p:to>
                                        <p:strVal val="visible"/>
                                      </p:to>
                                    </p:set>
                                    <p:animEffect transition="in" filter="dissolve">
                                      <p:cBhvr>
                                        <p:cTn id="18" dur="500"/>
                                        <p:tgtEl>
                                          <p:spTgt spid="104452">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104452">
                                            <p:txEl>
                                              <p:pRg st="5" end="5"/>
                                            </p:txEl>
                                          </p:spTgt>
                                        </p:tgtEl>
                                        <p:attrNameLst>
                                          <p:attrName>style.visibility</p:attrName>
                                        </p:attrNameLst>
                                      </p:cBhvr>
                                      <p:to>
                                        <p:strVal val="visible"/>
                                      </p:to>
                                    </p:set>
                                    <p:animEffect transition="in" filter="dissolve">
                                      <p:cBhvr>
                                        <p:cTn id="21" dur="500"/>
                                        <p:tgtEl>
                                          <p:spTgt spid="104452">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04452">
                                            <p:txEl>
                                              <p:pRg st="6" end="6"/>
                                            </p:txEl>
                                          </p:spTgt>
                                        </p:tgtEl>
                                        <p:attrNameLst>
                                          <p:attrName>style.visibility</p:attrName>
                                        </p:attrNameLst>
                                      </p:cBhvr>
                                      <p:to>
                                        <p:strVal val="visible"/>
                                      </p:to>
                                    </p:set>
                                    <p:animEffect transition="in" filter="dissolve">
                                      <p:cBhvr>
                                        <p:cTn id="24" dur="500"/>
                                        <p:tgtEl>
                                          <p:spTgt spid="104452">
                                            <p:txEl>
                                              <p:pRg st="6" end="6"/>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104452">
                                            <p:txEl>
                                              <p:pRg st="7" end="7"/>
                                            </p:txEl>
                                          </p:spTgt>
                                        </p:tgtEl>
                                        <p:attrNameLst>
                                          <p:attrName>style.visibility</p:attrName>
                                        </p:attrNameLst>
                                      </p:cBhvr>
                                      <p:to>
                                        <p:strVal val="visible"/>
                                      </p:to>
                                    </p:set>
                                    <p:animEffect transition="in" filter="dissolve">
                                      <p:cBhvr>
                                        <p:cTn id="27" dur="500"/>
                                        <p:tgtEl>
                                          <p:spTgt spid="10445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445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Marcador de número de diapositiva"/>
          <p:cNvSpPr>
            <a:spLocks noGrp="1"/>
          </p:cNvSpPr>
          <p:nvPr>
            <p:ph type="sldNum" sz="quarter" idx="11"/>
          </p:nvPr>
        </p:nvSpPr>
        <p:spPr>
          <a:noFill/>
        </p:spPr>
        <p:txBody>
          <a:bodyPr/>
          <a:lstStyle/>
          <a:p>
            <a:fld id="{00A1E71B-05CF-47F9-8A89-BCEB82B6EADE}" type="slidenum">
              <a:rPr lang="es-ES" smtClean="0"/>
              <a:pPr/>
              <a:t>7</a:t>
            </a:fld>
            <a:endParaRPr lang="es-ES" smtClean="0"/>
          </a:p>
        </p:txBody>
      </p:sp>
      <p:sp>
        <p:nvSpPr>
          <p:cNvPr id="152580" name="Rectangle 4"/>
          <p:cNvSpPr>
            <a:spLocks noChangeArrowheads="1"/>
          </p:cNvSpPr>
          <p:nvPr/>
        </p:nvSpPr>
        <p:spPr bwMode="auto">
          <a:xfrm>
            <a:off x="468313" y="692150"/>
            <a:ext cx="8280400" cy="5216525"/>
          </a:xfrm>
          <a:prstGeom prst="rect">
            <a:avLst/>
          </a:prstGeom>
          <a:noFill/>
          <a:ln w="9525">
            <a:noFill/>
            <a:miter lim="800000"/>
            <a:headEnd/>
            <a:tailEnd/>
          </a:ln>
        </p:spPr>
        <p:txBody>
          <a:bodyPr>
            <a:spAutoFit/>
          </a:bodyPr>
          <a:lstStyle/>
          <a:p>
            <a:r>
              <a:rPr lang="es-UY" sz="2800" b="1" i="1">
                <a:solidFill>
                  <a:srgbClr val="000099"/>
                </a:solidFill>
              </a:rPr>
              <a:t>USUARIOS DE LA INFORMACION CONTABLE:</a:t>
            </a:r>
            <a:endParaRPr lang="es-UY" sz="2800" i="1">
              <a:solidFill>
                <a:srgbClr val="000099"/>
              </a:solidFill>
            </a:endParaRPr>
          </a:p>
          <a:p>
            <a:endParaRPr lang="es-UY" sz="2800"/>
          </a:p>
          <a:p>
            <a:pPr>
              <a:buFontTx/>
              <a:buChar char="•"/>
            </a:pPr>
            <a:r>
              <a:rPr lang="es-UY" sz="2800" b="1" i="1">
                <a:solidFill>
                  <a:srgbClr val="FF0000"/>
                </a:solidFill>
              </a:rPr>
              <a:t>USUARIOS EXTERNOS:</a:t>
            </a:r>
            <a:r>
              <a:rPr lang="es-UY" sz="2800"/>
              <a:t> Terceros que tienen algún vínculo económico con la empresa, actual o a futuro, como por ejemplo:</a:t>
            </a:r>
          </a:p>
          <a:p>
            <a:r>
              <a:rPr lang="es-UY" sz="2800"/>
              <a:t>		Estado (la dgi como recaudador, el ine para estudiar sectores 	económicos y ver la evolución de la economía)</a:t>
            </a:r>
          </a:p>
          <a:p>
            <a:r>
              <a:rPr lang="es-UY" sz="2800"/>
              <a:t>		Bancos </a:t>
            </a:r>
          </a:p>
          <a:p>
            <a:r>
              <a:rPr lang="es-UY" sz="2800"/>
              <a:t>		Inversionistas</a:t>
            </a:r>
          </a:p>
          <a:p>
            <a:r>
              <a:rPr lang="es-UY" sz="2800"/>
              <a:t>		Proveedores</a:t>
            </a:r>
          </a:p>
          <a:p>
            <a:r>
              <a:rPr lang="es-UY" sz="2800"/>
              <a:t>		Sindicatos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2580">
                                            <p:txEl>
                                              <p:pRg st="0" end="0"/>
                                            </p:txEl>
                                          </p:spTgt>
                                        </p:tgtEl>
                                        <p:attrNameLst>
                                          <p:attrName>style.visibility</p:attrName>
                                        </p:attrNameLst>
                                      </p:cBhvr>
                                      <p:to>
                                        <p:strVal val="visible"/>
                                      </p:to>
                                    </p:set>
                                    <p:animEffect transition="in" filter="dissolve">
                                      <p:cBhvr>
                                        <p:cTn id="7" dur="500"/>
                                        <p:tgtEl>
                                          <p:spTgt spid="1525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2580">
                                            <p:txEl>
                                              <p:pRg st="2" end="2"/>
                                            </p:txEl>
                                          </p:spTgt>
                                        </p:tgtEl>
                                        <p:attrNameLst>
                                          <p:attrName>style.visibility</p:attrName>
                                        </p:attrNameLst>
                                      </p:cBhvr>
                                      <p:to>
                                        <p:strVal val="visible"/>
                                      </p:to>
                                    </p:set>
                                    <p:animEffect transition="in" filter="dissolve">
                                      <p:cBhvr>
                                        <p:cTn id="12" dur="500"/>
                                        <p:tgtEl>
                                          <p:spTgt spid="152580">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52580">
                                            <p:txEl>
                                              <p:pRg st="3" end="3"/>
                                            </p:txEl>
                                          </p:spTgt>
                                        </p:tgtEl>
                                        <p:attrNameLst>
                                          <p:attrName>style.visibility</p:attrName>
                                        </p:attrNameLst>
                                      </p:cBhvr>
                                      <p:to>
                                        <p:strVal val="visible"/>
                                      </p:to>
                                    </p:set>
                                    <p:animEffect transition="in" filter="dissolve">
                                      <p:cBhvr>
                                        <p:cTn id="15" dur="500"/>
                                        <p:tgtEl>
                                          <p:spTgt spid="152580">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152580">
                                            <p:txEl>
                                              <p:pRg st="4" end="4"/>
                                            </p:txEl>
                                          </p:spTgt>
                                        </p:tgtEl>
                                        <p:attrNameLst>
                                          <p:attrName>style.visibility</p:attrName>
                                        </p:attrNameLst>
                                      </p:cBhvr>
                                      <p:to>
                                        <p:strVal val="visible"/>
                                      </p:to>
                                    </p:set>
                                    <p:animEffect transition="in" filter="dissolve">
                                      <p:cBhvr>
                                        <p:cTn id="18" dur="500"/>
                                        <p:tgtEl>
                                          <p:spTgt spid="152580">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152580">
                                            <p:txEl>
                                              <p:pRg st="5" end="5"/>
                                            </p:txEl>
                                          </p:spTgt>
                                        </p:tgtEl>
                                        <p:attrNameLst>
                                          <p:attrName>style.visibility</p:attrName>
                                        </p:attrNameLst>
                                      </p:cBhvr>
                                      <p:to>
                                        <p:strVal val="visible"/>
                                      </p:to>
                                    </p:set>
                                    <p:animEffect transition="in" filter="dissolve">
                                      <p:cBhvr>
                                        <p:cTn id="21" dur="500"/>
                                        <p:tgtEl>
                                          <p:spTgt spid="152580">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52580">
                                            <p:txEl>
                                              <p:pRg st="6" end="6"/>
                                            </p:txEl>
                                          </p:spTgt>
                                        </p:tgtEl>
                                        <p:attrNameLst>
                                          <p:attrName>style.visibility</p:attrName>
                                        </p:attrNameLst>
                                      </p:cBhvr>
                                      <p:to>
                                        <p:strVal val="visible"/>
                                      </p:to>
                                    </p:set>
                                    <p:animEffect transition="in" filter="dissolve">
                                      <p:cBhvr>
                                        <p:cTn id="24" dur="500"/>
                                        <p:tgtEl>
                                          <p:spTgt spid="152580">
                                            <p:txEl>
                                              <p:pRg st="6" end="6"/>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152580">
                                            <p:txEl>
                                              <p:pRg st="7" end="7"/>
                                            </p:txEl>
                                          </p:spTgt>
                                        </p:tgtEl>
                                        <p:attrNameLst>
                                          <p:attrName>style.visibility</p:attrName>
                                        </p:attrNameLst>
                                      </p:cBhvr>
                                      <p:to>
                                        <p:strVal val="visible"/>
                                      </p:to>
                                    </p:set>
                                    <p:animEffect transition="in" filter="dissolve">
                                      <p:cBhvr>
                                        <p:cTn id="27" dur="500"/>
                                        <p:tgtEl>
                                          <p:spTgt spid="15258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5258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Marcador de número de diapositiva"/>
          <p:cNvSpPr>
            <a:spLocks noGrp="1"/>
          </p:cNvSpPr>
          <p:nvPr>
            <p:ph type="sldNum" sz="quarter" idx="11"/>
          </p:nvPr>
        </p:nvSpPr>
        <p:spPr>
          <a:noFill/>
        </p:spPr>
        <p:txBody>
          <a:bodyPr/>
          <a:lstStyle/>
          <a:p>
            <a:fld id="{59947E54-3D19-4C42-AD42-91BDEBD30C1F}" type="slidenum">
              <a:rPr lang="es-ES" smtClean="0"/>
              <a:pPr/>
              <a:t>8</a:t>
            </a:fld>
            <a:endParaRPr lang="es-ES" smtClean="0"/>
          </a:p>
        </p:txBody>
      </p:sp>
      <p:sp>
        <p:nvSpPr>
          <p:cNvPr id="31747" name="Rectangle 16"/>
          <p:cNvSpPr>
            <a:spLocks noChangeArrowheads="1"/>
          </p:cNvSpPr>
          <p:nvPr/>
        </p:nvSpPr>
        <p:spPr bwMode="auto">
          <a:xfrm>
            <a:off x="250825" y="660400"/>
            <a:ext cx="8713788" cy="5732463"/>
          </a:xfrm>
          <a:prstGeom prst="rect">
            <a:avLst/>
          </a:prstGeom>
          <a:noFill/>
          <a:ln w="9525">
            <a:noFill/>
            <a:miter lim="800000"/>
            <a:headEnd/>
            <a:tailEnd/>
          </a:ln>
        </p:spPr>
        <p:txBody>
          <a:bodyPr anchor="ctr">
            <a:spAutoFit/>
          </a:bodyPr>
          <a:lstStyle/>
          <a:p>
            <a:pPr algn="ctr">
              <a:lnSpc>
                <a:spcPct val="120000"/>
              </a:lnSpc>
            </a:pPr>
            <a:r>
              <a:rPr lang="es-UY" altLang="zh-CN" sz="2800" b="1" i="1">
                <a:solidFill>
                  <a:srgbClr val="FF0000"/>
                </a:solidFill>
                <a:ea typeface="SimSun" pitchFamily="2" charset="-122"/>
              </a:rPr>
              <a:t>OBLIGATORIEDAD DE LA INFORMACIÓN CONTABLE:</a:t>
            </a:r>
          </a:p>
          <a:p>
            <a:pPr algn="ctr">
              <a:lnSpc>
                <a:spcPct val="120000"/>
              </a:lnSpc>
            </a:pPr>
            <a:r>
              <a:rPr lang="es-UY" altLang="zh-CN" sz="2800" b="1" i="1">
                <a:solidFill>
                  <a:srgbClr val="FF0000"/>
                </a:solidFill>
                <a:ea typeface="SimSun" pitchFamily="2" charset="-122"/>
              </a:rPr>
              <a:t>LIBROS DE COMERCIO</a:t>
            </a:r>
            <a:endParaRPr lang="es-UY" altLang="zh-CN" sz="2800" i="1">
              <a:solidFill>
                <a:srgbClr val="FF0000"/>
              </a:solidFill>
              <a:ea typeface="SimSun" pitchFamily="2" charset="-122"/>
            </a:endParaRPr>
          </a:p>
          <a:p>
            <a:pPr>
              <a:lnSpc>
                <a:spcPct val="120000"/>
              </a:lnSpc>
            </a:pPr>
            <a:r>
              <a:rPr lang="es-UY" altLang="zh-CN" sz="2800">
                <a:ea typeface="SimSun" pitchFamily="2" charset="-122"/>
              </a:rPr>
              <a:t>Son aquellos registros en que el comerciante debe anotar las operaciones relativas a su actividad, con la finalidad de cumplir con disposiciones legales (art.44 código de comercio), y para tener la información necesaria para la administración de la empresa, conociendo la situación y resultados de su empresa. </a:t>
            </a:r>
          </a:p>
          <a:p>
            <a:pPr>
              <a:lnSpc>
                <a:spcPct val="120000"/>
              </a:lnSpc>
            </a:pPr>
            <a:r>
              <a:rPr lang="es-UY" altLang="zh-CN" sz="2800">
                <a:ea typeface="SimSun" pitchFamily="2" charset="-122"/>
              </a:rPr>
              <a:t>Deben estar debidamente identificados, foliados, deben conservarse en buen estado.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Marcador de número de diapositiva"/>
          <p:cNvSpPr>
            <a:spLocks noGrp="1"/>
          </p:cNvSpPr>
          <p:nvPr>
            <p:ph type="sldNum" sz="quarter" idx="11"/>
          </p:nvPr>
        </p:nvSpPr>
        <p:spPr>
          <a:noFill/>
        </p:spPr>
        <p:txBody>
          <a:bodyPr/>
          <a:lstStyle/>
          <a:p>
            <a:fld id="{72E853BB-A9D3-42D1-875C-EB3C896B6868}" type="slidenum">
              <a:rPr lang="es-ES" smtClean="0"/>
              <a:pPr/>
              <a:t>9</a:t>
            </a:fld>
            <a:endParaRPr lang="es-ES" smtClean="0"/>
          </a:p>
        </p:txBody>
      </p:sp>
      <p:sp>
        <p:nvSpPr>
          <p:cNvPr id="32771" name="Rectangle 2"/>
          <p:cNvSpPr>
            <a:spLocks noChangeArrowheads="1"/>
          </p:cNvSpPr>
          <p:nvPr/>
        </p:nvSpPr>
        <p:spPr bwMode="auto">
          <a:xfrm>
            <a:off x="179388" y="404813"/>
            <a:ext cx="8713787" cy="6245225"/>
          </a:xfrm>
          <a:prstGeom prst="rect">
            <a:avLst/>
          </a:prstGeom>
          <a:noFill/>
          <a:ln w="9525">
            <a:noFill/>
            <a:miter lim="800000"/>
            <a:headEnd/>
            <a:tailEnd/>
          </a:ln>
        </p:spPr>
        <p:txBody>
          <a:bodyPr anchor="ctr">
            <a:spAutoFit/>
          </a:bodyPr>
          <a:lstStyle/>
          <a:p>
            <a:pPr algn="ctr">
              <a:lnSpc>
                <a:spcPct val="120000"/>
              </a:lnSpc>
            </a:pPr>
            <a:r>
              <a:rPr lang="es-UY" altLang="zh-CN" sz="2800" b="1" i="1">
                <a:solidFill>
                  <a:srgbClr val="FF0000"/>
                </a:solidFill>
                <a:ea typeface="SimSun" pitchFamily="2" charset="-122"/>
              </a:rPr>
              <a:t>OBLIGATORIEDAD DE LA INFORMACIÓN CONTABLE:</a:t>
            </a:r>
          </a:p>
          <a:p>
            <a:pPr algn="ctr">
              <a:lnSpc>
                <a:spcPct val="120000"/>
              </a:lnSpc>
            </a:pPr>
            <a:r>
              <a:rPr lang="es-UY" altLang="zh-CN" sz="2800" b="1" i="1">
                <a:solidFill>
                  <a:srgbClr val="FF0000"/>
                </a:solidFill>
                <a:ea typeface="SimSun" pitchFamily="2" charset="-122"/>
              </a:rPr>
              <a:t>LIBROS DE COMERCIO</a:t>
            </a:r>
            <a:endParaRPr lang="es-UY" altLang="zh-CN" sz="2800" i="1">
              <a:solidFill>
                <a:srgbClr val="FF0000"/>
              </a:solidFill>
              <a:ea typeface="SimSun" pitchFamily="2" charset="-122"/>
            </a:endParaRPr>
          </a:p>
          <a:p>
            <a:pPr>
              <a:lnSpc>
                <a:spcPct val="120000"/>
              </a:lnSpc>
            </a:pPr>
            <a:r>
              <a:rPr lang="es-UY" altLang="zh-CN" sz="2800">
                <a:solidFill>
                  <a:srgbClr val="FF0000"/>
                </a:solidFill>
                <a:ea typeface="SimSun" pitchFamily="2" charset="-122"/>
              </a:rPr>
              <a:t>En éstos libros se prohíbe:</a:t>
            </a:r>
            <a:endParaRPr lang="es-ES" altLang="zh-CN" sz="2800">
              <a:solidFill>
                <a:srgbClr val="FF0000"/>
              </a:solidFill>
              <a:ea typeface="SimSun" pitchFamily="2" charset="-122"/>
            </a:endParaRPr>
          </a:p>
          <a:p>
            <a:pPr lvl="1">
              <a:lnSpc>
                <a:spcPct val="120000"/>
              </a:lnSpc>
              <a:buFontTx/>
              <a:buChar char="•"/>
            </a:pPr>
            <a:r>
              <a:rPr lang="es-UY" altLang="zh-CN" sz="2800">
                <a:ea typeface="SimSun" pitchFamily="2" charset="-122"/>
              </a:rPr>
              <a:t> alterar en los asientos el orden progresivo de las fechas</a:t>
            </a:r>
          </a:p>
          <a:p>
            <a:pPr lvl="1">
              <a:lnSpc>
                <a:spcPct val="120000"/>
              </a:lnSpc>
              <a:buFontTx/>
              <a:buChar char="•"/>
            </a:pPr>
            <a:r>
              <a:rPr lang="es-UY" altLang="zh-CN" sz="2800">
                <a:ea typeface="SimSun" pitchFamily="2" charset="-122"/>
              </a:rPr>
              <a:t> dejar espacios en blanco o huecos</a:t>
            </a:r>
          </a:p>
          <a:p>
            <a:pPr lvl="1">
              <a:lnSpc>
                <a:spcPct val="120000"/>
              </a:lnSpc>
              <a:buFontTx/>
              <a:buChar char="•"/>
            </a:pPr>
            <a:r>
              <a:rPr lang="es-UY" altLang="zh-CN" sz="2800">
                <a:ea typeface="SimSun" pitchFamily="2" charset="-122"/>
              </a:rPr>
              <a:t> hacer interlineados, raspaduras o enmiendas (si me equivoco debo hacer un nuevo asiento)</a:t>
            </a:r>
          </a:p>
          <a:p>
            <a:pPr lvl="1">
              <a:lnSpc>
                <a:spcPct val="120000"/>
              </a:lnSpc>
              <a:buFontTx/>
              <a:buChar char="•"/>
            </a:pPr>
            <a:r>
              <a:rPr lang="es-UY" altLang="zh-CN" sz="2800">
                <a:ea typeface="SimSun" pitchFamily="2" charset="-122"/>
              </a:rPr>
              <a:t> tachar asiento alguno</a:t>
            </a:r>
          </a:p>
          <a:p>
            <a:pPr lvl="1">
              <a:lnSpc>
                <a:spcPct val="120000"/>
              </a:lnSpc>
              <a:buFontTx/>
              <a:buChar char="•"/>
            </a:pPr>
            <a:r>
              <a:rPr lang="es-UY" altLang="zh-CN" sz="2800">
                <a:ea typeface="SimSun" pitchFamily="2" charset="-122"/>
              </a:rPr>
              <a:t> mutilar alguna parte del libro o arrancar hojas</a:t>
            </a:r>
          </a:p>
          <a:p>
            <a:pPr lvl="1">
              <a:lnSpc>
                <a:spcPct val="120000"/>
              </a:lnSpc>
              <a:buFontTx/>
              <a:buChar char="•"/>
            </a:pPr>
            <a:r>
              <a:rPr lang="es-UY" altLang="zh-CN" sz="2800">
                <a:ea typeface="SimSun" pitchFamily="2" charset="-122"/>
              </a:rPr>
              <a:t> alterar la encuadernación o foliación.</a:t>
            </a:r>
            <a:endParaRPr lang="es-ES" altLang="zh-CN" sz="2800">
              <a:ea typeface="SimSun" pitchFamily="2" charset="-12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1299</TotalTime>
  <Words>1573</Words>
  <Application>Microsoft Office PowerPoint</Application>
  <PresentationFormat>Presentación en pantalla (4:3)</PresentationFormat>
  <Paragraphs>225</Paragraphs>
  <Slides>30</Slides>
  <Notes>30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Urbano</vt:lpstr>
      <vt:lpstr>CURSO AUXILIAR ADMINISTRATIVO    </vt:lpstr>
      <vt:lpstr>INTRODUCCION A LA   CONTABILIDAD</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102</cp:revision>
  <dcterms:created xsi:type="dcterms:W3CDTF">2014-09-19T01:11:34Z</dcterms:created>
  <dcterms:modified xsi:type="dcterms:W3CDTF">2015-04-16T15:16:58Z</dcterms:modified>
</cp:coreProperties>
</file>